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65" r:id="rId5"/>
    <p:sldId id="269" r:id="rId6"/>
    <p:sldId id="270" r:id="rId7"/>
    <p:sldId id="259" r:id="rId8"/>
    <p:sldId id="268" r:id="rId9"/>
    <p:sldId id="261" r:id="rId10"/>
    <p:sldId id="262" r:id="rId11"/>
    <p:sldId id="263" r:id="rId12"/>
    <p:sldId id="26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ahfa.com/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4" Type="http://schemas.openxmlformats.org/officeDocument/2006/relationships/image" Target="../media/image33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ahfa.com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4" Type="http://schemas.openxmlformats.org/officeDocument/2006/relationships/image" Target="../media/image3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F9F841-9B65-4823-9465-5252175F6F6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835B3F-6E06-4677-866A-CFF854071ADE}">
      <dgm:prSet/>
      <dgm:spPr/>
      <dgm:t>
        <a:bodyPr/>
        <a:lstStyle/>
        <a:p>
          <a:pPr>
            <a:defRPr cap="all"/>
          </a:pPr>
          <a:r>
            <a:rPr lang="en-US">
              <a:hlinkClick xmlns:r="http://schemas.openxmlformats.org/officeDocument/2006/relationships" r:id="rId1"/>
            </a:rPr>
            <a:t>www.ahfa.com</a:t>
          </a:r>
          <a:endParaRPr lang="en-US"/>
        </a:p>
      </dgm:t>
    </dgm:pt>
    <dgm:pt modelId="{8B2F9699-89C4-4542-A5B1-F93CB8AD3DB4}" type="parTrans" cxnId="{B5733083-8AED-4679-A179-A2F3E42F3585}">
      <dgm:prSet/>
      <dgm:spPr/>
      <dgm:t>
        <a:bodyPr/>
        <a:lstStyle/>
        <a:p>
          <a:endParaRPr lang="en-US"/>
        </a:p>
      </dgm:t>
    </dgm:pt>
    <dgm:pt modelId="{B9BE2F78-F03D-4C55-B3CE-DCFB0490E1DF}" type="sibTrans" cxnId="{B5733083-8AED-4679-A179-A2F3E42F3585}">
      <dgm:prSet/>
      <dgm:spPr/>
      <dgm:t>
        <a:bodyPr/>
        <a:lstStyle/>
        <a:p>
          <a:endParaRPr lang="en-US"/>
        </a:p>
      </dgm:t>
    </dgm:pt>
    <dgm:pt modelId="{E41A5C9C-3111-4541-BF8C-28C9913A9AA0}">
      <dgm:prSet/>
      <dgm:spPr/>
      <dgm:t>
        <a:bodyPr/>
        <a:lstStyle/>
        <a:p>
          <a:pPr>
            <a:defRPr cap="all"/>
          </a:pPr>
          <a:r>
            <a:rPr lang="en-US"/>
            <a:t>Click Allocation &amp; Application Info</a:t>
          </a:r>
        </a:p>
      </dgm:t>
    </dgm:pt>
    <dgm:pt modelId="{493F021E-6048-483E-A3CC-72204F71C7A2}" type="parTrans" cxnId="{36F36739-9DAA-4114-A183-E26B74DE062C}">
      <dgm:prSet/>
      <dgm:spPr/>
      <dgm:t>
        <a:bodyPr/>
        <a:lstStyle/>
        <a:p>
          <a:endParaRPr lang="en-US"/>
        </a:p>
      </dgm:t>
    </dgm:pt>
    <dgm:pt modelId="{9F60E2AD-3503-40B3-96B0-166646DC856E}" type="sibTrans" cxnId="{36F36739-9DAA-4114-A183-E26B74DE062C}">
      <dgm:prSet/>
      <dgm:spPr/>
      <dgm:t>
        <a:bodyPr/>
        <a:lstStyle/>
        <a:p>
          <a:endParaRPr lang="en-US"/>
        </a:p>
      </dgm:t>
    </dgm:pt>
    <dgm:pt modelId="{C782D9CD-82B3-4F97-B5B1-DA14E6A5BFBA}">
      <dgm:prSet/>
      <dgm:spPr/>
      <dgm:t>
        <a:bodyPr/>
        <a:lstStyle/>
        <a:p>
          <a:pPr>
            <a:defRPr cap="all"/>
          </a:pPr>
          <a:r>
            <a:rPr lang="en-US"/>
            <a:t>Click “Download AHFA’s allocation plans for the current year”</a:t>
          </a:r>
        </a:p>
      </dgm:t>
    </dgm:pt>
    <dgm:pt modelId="{68F85793-594F-4802-AFE1-804C024BE2AA}" type="parTrans" cxnId="{17EBE7A8-B631-4319-BF50-B6B4777E9997}">
      <dgm:prSet/>
      <dgm:spPr/>
      <dgm:t>
        <a:bodyPr/>
        <a:lstStyle/>
        <a:p>
          <a:endParaRPr lang="en-US"/>
        </a:p>
      </dgm:t>
    </dgm:pt>
    <dgm:pt modelId="{5E91AE71-E4D7-4001-A20F-E4186E5A4DA5}" type="sibTrans" cxnId="{17EBE7A8-B631-4319-BF50-B6B4777E9997}">
      <dgm:prSet/>
      <dgm:spPr/>
      <dgm:t>
        <a:bodyPr/>
        <a:lstStyle/>
        <a:p>
          <a:endParaRPr lang="en-US"/>
        </a:p>
      </dgm:t>
    </dgm:pt>
    <dgm:pt modelId="{371ABA32-780C-4367-9D4C-9937A80EBB78}">
      <dgm:prSet/>
      <dgm:spPr/>
      <dgm:t>
        <a:bodyPr/>
        <a:lstStyle/>
        <a:p>
          <a:pPr>
            <a:defRPr cap="all"/>
          </a:pPr>
          <a:r>
            <a:rPr lang="en-US"/>
            <a:t>Click on the plan based on the funding program(s) for your property</a:t>
          </a:r>
        </a:p>
      </dgm:t>
    </dgm:pt>
    <dgm:pt modelId="{CE066A5E-E822-45E7-833F-D1C8FDAE2BB2}" type="parTrans" cxnId="{7C1AB0B0-09B9-4F01-BF5E-3899BCB1796E}">
      <dgm:prSet/>
      <dgm:spPr/>
      <dgm:t>
        <a:bodyPr/>
        <a:lstStyle/>
        <a:p>
          <a:endParaRPr lang="en-US"/>
        </a:p>
      </dgm:t>
    </dgm:pt>
    <dgm:pt modelId="{8E6967C7-FAE8-4596-9E8D-97F4F3450ABF}" type="sibTrans" cxnId="{7C1AB0B0-09B9-4F01-BF5E-3899BCB1796E}">
      <dgm:prSet/>
      <dgm:spPr/>
      <dgm:t>
        <a:bodyPr/>
        <a:lstStyle/>
        <a:p>
          <a:endParaRPr lang="en-US"/>
        </a:p>
      </dgm:t>
    </dgm:pt>
    <dgm:pt modelId="{B79301A7-9E86-43B7-8B22-430E98D38B94}" type="pres">
      <dgm:prSet presAssocID="{8EF9F841-9B65-4823-9465-5252175F6F62}" presName="vert0" presStyleCnt="0">
        <dgm:presLayoutVars>
          <dgm:dir/>
          <dgm:animOne val="branch"/>
          <dgm:animLvl val="lvl"/>
        </dgm:presLayoutVars>
      </dgm:prSet>
      <dgm:spPr/>
    </dgm:pt>
    <dgm:pt modelId="{C4ACE1C7-1A1A-4586-AE69-3AB2A1FD3408}" type="pres">
      <dgm:prSet presAssocID="{1C835B3F-6E06-4677-866A-CFF854071ADE}" presName="thickLine" presStyleLbl="alignNode1" presStyleIdx="0" presStyleCnt="4"/>
      <dgm:spPr/>
    </dgm:pt>
    <dgm:pt modelId="{231B378C-2673-414B-8336-3F136DD2D945}" type="pres">
      <dgm:prSet presAssocID="{1C835B3F-6E06-4677-866A-CFF854071ADE}" presName="horz1" presStyleCnt="0"/>
      <dgm:spPr/>
    </dgm:pt>
    <dgm:pt modelId="{6EF6BE32-277B-4414-8586-56531AF1DE4F}" type="pres">
      <dgm:prSet presAssocID="{1C835B3F-6E06-4677-866A-CFF854071ADE}" presName="tx1" presStyleLbl="revTx" presStyleIdx="0" presStyleCnt="4"/>
      <dgm:spPr/>
    </dgm:pt>
    <dgm:pt modelId="{75B46273-D8B5-4DC2-B7E8-42F3E974492D}" type="pres">
      <dgm:prSet presAssocID="{1C835B3F-6E06-4677-866A-CFF854071ADE}" presName="vert1" presStyleCnt="0"/>
      <dgm:spPr/>
    </dgm:pt>
    <dgm:pt modelId="{0FE5E928-96BC-4DFF-B1F0-4AC4A4E60B35}" type="pres">
      <dgm:prSet presAssocID="{E41A5C9C-3111-4541-BF8C-28C9913A9AA0}" presName="thickLine" presStyleLbl="alignNode1" presStyleIdx="1" presStyleCnt="4"/>
      <dgm:spPr/>
    </dgm:pt>
    <dgm:pt modelId="{91A380E6-8978-40CC-9B4C-50D4FAE71600}" type="pres">
      <dgm:prSet presAssocID="{E41A5C9C-3111-4541-BF8C-28C9913A9AA0}" presName="horz1" presStyleCnt="0"/>
      <dgm:spPr/>
    </dgm:pt>
    <dgm:pt modelId="{B3A95F23-EB84-464E-BC0D-C9D42717CB6B}" type="pres">
      <dgm:prSet presAssocID="{E41A5C9C-3111-4541-BF8C-28C9913A9AA0}" presName="tx1" presStyleLbl="revTx" presStyleIdx="1" presStyleCnt="4"/>
      <dgm:spPr/>
    </dgm:pt>
    <dgm:pt modelId="{DFCED3F6-F203-4211-8B1D-18519D6EF803}" type="pres">
      <dgm:prSet presAssocID="{E41A5C9C-3111-4541-BF8C-28C9913A9AA0}" presName="vert1" presStyleCnt="0"/>
      <dgm:spPr/>
    </dgm:pt>
    <dgm:pt modelId="{1A1A0794-277F-49E1-A893-E2694EF5564E}" type="pres">
      <dgm:prSet presAssocID="{C782D9CD-82B3-4F97-B5B1-DA14E6A5BFBA}" presName="thickLine" presStyleLbl="alignNode1" presStyleIdx="2" presStyleCnt="4"/>
      <dgm:spPr/>
    </dgm:pt>
    <dgm:pt modelId="{D4B63600-B695-4270-A13E-A0ED5E0AE869}" type="pres">
      <dgm:prSet presAssocID="{C782D9CD-82B3-4F97-B5B1-DA14E6A5BFBA}" presName="horz1" presStyleCnt="0"/>
      <dgm:spPr/>
    </dgm:pt>
    <dgm:pt modelId="{3371C075-6D02-48A7-B531-DBFA87FB72AF}" type="pres">
      <dgm:prSet presAssocID="{C782D9CD-82B3-4F97-B5B1-DA14E6A5BFBA}" presName="tx1" presStyleLbl="revTx" presStyleIdx="2" presStyleCnt="4"/>
      <dgm:spPr/>
    </dgm:pt>
    <dgm:pt modelId="{C4ADC9CA-05EE-4D5C-9226-618201FF386C}" type="pres">
      <dgm:prSet presAssocID="{C782D9CD-82B3-4F97-B5B1-DA14E6A5BFBA}" presName="vert1" presStyleCnt="0"/>
      <dgm:spPr/>
    </dgm:pt>
    <dgm:pt modelId="{643000D9-7247-4724-A33E-35C5FD9DBA97}" type="pres">
      <dgm:prSet presAssocID="{371ABA32-780C-4367-9D4C-9937A80EBB78}" presName="thickLine" presStyleLbl="alignNode1" presStyleIdx="3" presStyleCnt="4"/>
      <dgm:spPr/>
    </dgm:pt>
    <dgm:pt modelId="{0C9C6D9B-C0C3-4A79-A127-3902BAD19B39}" type="pres">
      <dgm:prSet presAssocID="{371ABA32-780C-4367-9D4C-9937A80EBB78}" presName="horz1" presStyleCnt="0"/>
      <dgm:spPr/>
    </dgm:pt>
    <dgm:pt modelId="{F7C77875-ECCB-4B51-B40F-2B3FF1B6814C}" type="pres">
      <dgm:prSet presAssocID="{371ABA32-780C-4367-9D4C-9937A80EBB78}" presName="tx1" presStyleLbl="revTx" presStyleIdx="3" presStyleCnt="4"/>
      <dgm:spPr/>
    </dgm:pt>
    <dgm:pt modelId="{C04F9364-75B5-4536-A424-0048D1A23055}" type="pres">
      <dgm:prSet presAssocID="{371ABA32-780C-4367-9D4C-9937A80EBB78}" presName="vert1" presStyleCnt="0"/>
      <dgm:spPr/>
    </dgm:pt>
  </dgm:ptLst>
  <dgm:cxnLst>
    <dgm:cxn modelId="{60A93229-398A-4D62-985A-71536C6935F2}" type="presOf" srcId="{8EF9F841-9B65-4823-9465-5252175F6F62}" destId="{B79301A7-9E86-43B7-8B22-430E98D38B94}" srcOrd="0" destOrd="0" presId="urn:microsoft.com/office/officeart/2008/layout/LinedList"/>
    <dgm:cxn modelId="{36F36739-9DAA-4114-A183-E26B74DE062C}" srcId="{8EF9F841-9B65-4823-9465-5252175F6F62}" destId="{E41A5C9C-3111-4541-BF8C-28C9913A9AA0}" srcOrd="1" destOrd="0" parTransId="{493F021E-6048-483E-A3CC-72204F71C7A2}" sibTransId="{9F60E2AD-3503-40B3-96B0-166646DC856E}"/>
    <dgm:cxn modelId="{19CA6D57-3A80-4133-AF2F-3910FF511EA7}" type="presOf" srcId="{C782D9CD-82B3-4F97-B5B1-DA14E6A5BFBA}" destId="{3371C075-6D02-48A7-B531-DBFA87FB72AF}" srcOrd="0" destOrd="0" presId="urn:microsoft.com/office/officeart/2008/layout/LinedList"/>
    <dgm:cxn modelId="{B5733083-8AED-4679-A179-A2F3E42F3585}" srcId="{8EF9F841-9B65-4823-9465-5252175F6F62}" destId="{1C835B3F-6E06-4677-866A-CFF854071ADE}" srcOrd="0" destOrd="0" parTransId="{8B2F9699-89C4-4542-A5B1-F93CB8AD3DB4}" sibTransId="{B9BE2F78-F03D-4C55-B3CE-DCFB0490E1DF}"/>
    <dgm:cxn modelId="{2ADA2D93-579C-4903-B89E-FE180D5144FD}" type="presOf" srcId="{E41A5C9C-3111-4541-BF8C-28C9913A9AA0}" destId="{B3A95F23-EB84-464E-BC0D-C9D42717CB6B}" srcOrd="0" destOrd="0" presId="urn:microsoft.com/office/officeart/2008/layout/LinedList"/>
    <dgm:cxn modelId="{17EBE7A8-B631-4319-BF50-B6B4777E9997}" srcId="{8EF9F841-9B65-4823-9465-5252175F6F62}" destId="{C782D9CD-82B3-4F97-B5B1-DA14E6A5BFBA}" srcOrd="2" destOrd="0" parTransId="{68F85793-594F-4802-AFE1-804C024BE2AA}" sibTransId="{5E91AE71-E4D7-4001-A20F-E4186E5A4DA5}"/>
    <dgm:cxn modelId="{7C1AB0B0-09B9-4F01-BF5E-3899BCB1796E}" srcId="{8EF9F841-9B65-4823-9465-5252175F6F62}" destId="{371ABA32-780C-4367-9D4C-9937A80EBB78}" srcOrd="3" destOrd="0" parTransId="{CE066A5E-E822-45E7-833F-D1C8FDAE2BB2}" sibTransId="{8E6967C7-FAE8-4596-9E8D-97F4F3450ABF}"/>
    <dgm:cxn modelId="{0B79D9E0-288E-41EC-BF18-1736FB574F8A}" type="presOf" srcId="{371ABA32-780C-4367-9D4C-9937A80EBB78}" destId="{F7C77875-ECCB-4B51-B40F-2B3FF1B6814C}" srcOrd="0" destOrd="0" presId="urn:microsoft.com/office/officeart/2008/layout/LinedList"/>
    <dgm:cxn modelId="{D63F7BFA-81A6-4BB5-9502-CAB9EDD79832}" type="presOf" srcId="{1C835B3F-6E06-4677-866A-CFF854071ADE}" destId="{6EF6BE32-277B-4414-8586-56531AF1DE4F}" srcOrd="0" destOrd="0" presId="urn:microsoft.com/office/officeart/2008/layout/LinedList"/>
    <dgm:cxn modelId="{C7B9C208-B0C0-4484-804F-D3889A33DE93}" type="presParOf" srcId="{B79301A7-9E86-43B7-8B22-430E98D38B94}" destId="{C4ACE1C7-1A1A-4586-AE69-3AB2A1FD3408}" srcOrd="0" destOrd="0" presId="urn:microsoft.com/office/officeart/2008/layout/LinedList"/>
    <dgm:cxn modelId="{E0E25D6C-3375-4BF0-B34E-38DE752EFE1A}" type="presParOf" srcId="{B79301A7-9E86-43B7-8B22-430E98D38B94}" destId="{231B378C-2673-414B-8336-3F136DD2D945}" srcOrd="1" destOrd="0" presId="urn:microsoft.com/office/officeart/2008/layout/LinedList"/>
    <dgm:cxn modelId="{05A8C395-CD0F-40CD-A632-3B4C7D3BD974}" type="presParOf" srcId="{231B378C-2673-414B-8336-3F136DD2D945}" destId="{6EF6BE32-277B-4414-8586-56531AF1DE4F}" srcOrd="0" destOrd="0" presId="urn:microsoft.com/office/officeart/2008/layout/LinedList"/>
    <dgm:cxn modelId="{8EDB7B2A-CA9D-4BBD-A9BD-29BB4ACCA085}" type="presParOf" srcId="{231B378C-2673-414B-8336-3F136DD2D945}" destId="{75B46273-D8B5-4DC2-B7E8-42F3E974492D}" srcOrd="1" destOrd="0" presId="urn:microsoft.com/office/officeart/2008/layout/LinedList"/>
    <dgm:cxn modelId="{AC2E022E-7058-44E6-B1C0-0A3ECC03596B}" type="presParOf" srcId="{B79301A7-9E86-43B7-8B22-430E98D38B94}" destId="{0FE5E928-96BC-4DFF-B1F0-4AC4A4E60B35}" srcOrd="2" destOrd="0" presId="urn:microsoft.com/office/officeart/2008/layout/LinedList"/>
    <dgm:cxn modelId="{B748C2C4-FED8-4F08-9AD0-602E719CC79A}" type="presParOf" srcId="{B79301A7-9E86-43B7-8B22-430E98D38B94}" destId="{91A380E6-8978-40CC-9B4C-50D4FAE71600}" srcOrd="3" destOrd="0" presId="urn:microsoft.com/office/officeart/2008/layout/LinedList"/>
    <dgm:cxn modelId="{4BA4C1EF-4D7C-45CB-9658-CB12655C13B1}" type="presParOf" srcId="{91A380E6-8978-40CC-9B4C-50D4FAE71600}" destId="{B3A95F23-EB84-464E-BC0D-C9D42717CB6B}" srcOrd="0" destOrd="0" presId="urn:microsoft.com/office/officeart/2008/layout/LinedList"/>
    <dgm:cxn modelId="{FB77E1D3-117C-47B3-947C-0023CA1AA27F}" type="presParOf" srcId="{91A380E6-8978-40CC-9B4C-50D4FAE71600}" destId="{DFCED3F6-F203-4211-8B1D-18519D6EF803}" srcOrd="1" destOrd="0" presId="urn:microsoft.com/office/officeart/2008/layout/LinedList"/>
    <dgm:cxn modelId="{1FEDD457-BCE5-419F-B61C-C9C35DD73DFD}" type="presParOf" srcId="{B79301A7-9E86-43B7-8B22-430E98D38B94}" destId="{1A1A0794-277F-49E1-A893-E2694EF5564E}" srcOrd="4" destOrd="0" presId="urn:microsoft.com/office/officeart/2008/layout/LinedList"/>
    <dgm:cxn modelId="{6DD01D50-AEBA-4F99-BD9E-F52496ABB54A}" type="presParOf" srcId="{B79301A7-9E86-43B7-8B22-430E98D38B94}" destId="{D4B63600-B695-4270-A13E-A0ED5E0AE869}" srcOrd="5" destOrd="0" presId="urn:microsoft.com/office/officeart/2008/layout/LinedList"/>
    <dgm:cxn modelId="{7207FFA8-FFD5-4C27-9D95-CAC4B2AD5CB4}" type="presParOf" srcId="{D4B63600-B695-4270-A13E-A0ED5E0AE869}" destId="{3371C075-6D02-48A7-B531-DBFA87FB72AF}" srcOrd="0" destOrd="0" presId="urn:microsoft.com/office/officeart/2008/layout/LinedList"/>
    <dgm:cxn modelId="{EC20724F-4AAB-496F-8441-9020BE02BC23}" type="presParOf" srcId="{D4B63600-B695-4270-A13E-A0ED5E0AE869}" destId="{C4ADC9CA-05EE-4D5C-9226-618201FF386C}" srcOrd="1" destOrd="0" presId="urn:microsoft.com/office/officeart/2008/layout/LinedList"/>
    <dgm:cxn modelId="{F093B4CB-7FFA-4D3D-9961-24CF89B37E51}" type="presParOf" srcId="{B79301A7-9E86-43B7-8B22-430E98D38B94}" destId="{643000D9-7247-4724-A33E-35C5FD9DBA97}" srcOrd="6" destOrd="0" presId="urn:microsoft.com/office/officeart/2008/layout/LinedList"/>
    <dgm:cxn modelId="{9CB23C16-BC02-4420-984D-F3AC8912467E}" type="presParOf" srcId="{B79301A7-9E86-43B7-8B22-430E98D38B94}" destId="{0C9C6D9B-C0C3-4A79-A127-3902BAD19B39}" srcOrd="7" destOrd="0" presId="urn:microsoft.com/office/officeart/2008/layout/LinedList"/>
    <dgm:cxn modelId="{FECBCBBC-7049-47F6-BAB6-F871A42CA82F}" type="presParOf" srcId="{0C9C6D9B-C0C3-4A79-A127-3902BAD19B39}" destId="{F7C77875-ECCB-4B51-B40F-2B3FF1B6814C}" srcOrd="0" destOrd="0" presId="urn:microsoft.com/office/officeart/2008/layout/LinedList"/>
    <dgm:cxn modelId="{1081157D-03FD-4324-9E92-E7F264E9C7F4}" type="presParOf" srcId="{0C9C6D9B-C0C3-4A79-A127-3902BAD19B39}" destId="{C04F9364-75B5-4536-A424-0048D1A2305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C100E2-BD5E-4779-808C-BECEB41146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A8FEB35-2B2F-436B-B5F2-4A100BCC24AA}">
      <dgm:prSet/>
      <dgm:spPr/>
      <dgm:t>
        <a:bodyPr/>
        <a:lstStyle/>
        <a:p>
          <a:r>
            <a:rPr lang="en-US"/>
            <a:t>AHFA DMS must be updated on a monthly basis.  By the 15</a:t>
          </a:r>
          <a:r>
            <a:rPr lang="en-US" baseline="30000"/>
            <a:t>th</a:t>
          </a:r>
          <a:r>
            <a:rPr lang="en-US"/>
            <a:t> of the month, all tenant events must be entered into AHFA DMS.</a:t>
          </a:r>
        </a:p>
      </dgm:t>
    </dgm:pt>
    <dgm:pt modelId="{C4FF3DB6-66ED-415C-B3B2-9B165C39F29C}" type="parTrans" cxnId="{222D1B8D-0286-4CE8-B78E-FB9776311DB9}">
      <dgm:prSet/>
      <dgm:spPr/>
      <dgm:t>
        <a:bodyPr/>
        <a:lstStyle/>
        <a:p>
          <a:endParaRPr lang="en-US"/>
        </a:p>
      </dgm:t>
    </dgm:pt>
    <dgm:pt modelId="{A8FB4173-D197-4914-B614-CF5F2EE377D0}" type="sibTrans" cxnId="{222D1B8D-0286-4CE8-B78E-FB9776311DB9}">
      <dgm:prSet/>
      <dgm:spPr/>
      <dgm:t>
        <a:bodyPr/>
        <a:lstStyle/>
        <a:p>
          <a:endParaRPr lang="en-US"/>
        </a:p>
      </dgm:t>
    </dgm:pt>
    <dgm:pt modelId="{96935749-AD78-4CD2-AC94-068A3B201E66}">
      <dgm:prSet/>
      <dgm:spPr/>
      <dgm:t>
        <a:bodyPr/>
        <a:lstStyle/>
        <a:p>
          <a:r>
            <a:rPr lang="en-US"/>
            <a:t>Tenant Events must match the information in the household file selected for inspection.</a:t>
          </a:r>
        </a:p>
      </dgm:t>
    </dgm:pt>
    <dgm:pt modelId="{2BB59ABC-868D-4435-AC2D-FECC776A9B2B}" type="parTrans" cxnId="{BE9A2549-6549-41A2-9870-F650D8834DCE}">
      <dgm:prSet/>
      <dgm:spPr/>
      <dgm:t>
        <a:bodyPr/>
        <a:lstStyle/>
        <a:p>
          <a:endParaRPr lang="en-US"/>
        </a:p>
      </dgm:t>
    </dgm:pt>
    <dgm:pt modelId="{4C8A9763-EB26-4716-890E-FA60DBEC919C}" type="sibTrans" cxnId="{BE9A2549-6549-41A2-9870-F650D8834DCE}">
      <dgm:prSet/>
      <dgm:spPr/>
      <dgm:t>
        <a:bodyPr/>
        <a:lstStyle/>
        <a:p>
          <a:endParaRPr lang="en-US"/>
        </a:p>
      </dgm:t>
    </dgm:pt>
    <dgm:pt modelId="{862D739E-CD80-42C3-9112-5F28EDF31EFE}">
      <dgm:prSet/>
      <dgm:spPr/>
      <dgm:t>
        <a:bodyPr/>
        <a:lstStyle/>
        <a:p>
          <a:r>
            <a:rPr lang="en-US"/>
            <a:t>It is VERY IMPORTANT to check the tenant data entered in AHFA DMS for accuracy.</a:t>
          </a:r>
        </a:p>
      </dgm:t>
    </dgm:pt>
    <dgm:pt modelId="{0A688649-2630-4A6F-B877-00C61F51BEA1}" type="parTrans" cxnId="{AEC1C2B4-1F90-4CA7-8DF8-A6507D97142B}">
      <dgm:prSet/>
      <dgm:spPr/>
      <dgm:t>
        <a:bodyPr/>
        <a:lstStyle/>
        <a:p>
          <a:endParaRPr lang="en-US"/>
        </a:p>
      </dgm:t>
    </dgm:pt>
    <dgm:pt modelId="{47A02F8F-3902-4569-AD79-2541AFF827A2}" type="sibTrans" cxnId="{AEC1C2B4-1F90-4CA7-8DF8-A6507D97142B}">
      <dgm:prSet/>
      <dgm:spPr/>
      <dgm:t>
        <a:bodyPr/>
        <a:lstStyle/>
        <a:p>
          <a:endParaRPr lang="en-US"/>
        </a:p>
      </dgm:t>
    </dgm:pt>
    <dgm:pt modelId="{3465A653-226B-4FF9-9513-FC5CE9DDCA71}">
      <dgm:prSet/>
      <dgm:spPr/>
      <dgm:t>
        <a:bodyPr/>
        <a:lstStyle/>
        <a:p>
          <a:r>
            <a:rPr lang="en-US"/>
            <a:t>If Owner or Management Company acquires a Project and discovers issues such as excessive file corrections, building or unit repairs, it must submit a report to AHFA within 60 days of taking possession of the Project.</a:t>
          </a:r>
        </a:p>
      </dgm:t>
    </dgm:pt>
    <dgm:pt modelId="{F81B6FC5-F05A-40F6-ADEF-58C2DA4A7E81}" type="parTrans" cxnId="{DF17C761-FD8A-4A5D-B0C8-93164E0C9A56}">
      <dgm:prSet/>
      <dgm:spPr/>
      <dgm:t>
        <a:bodyPr/>
        <a:lstStyle/>
        <a:p>
          <a:endParaRPr lang="en-US"/>
        </a:p>
      </dgm:t>
    </dgm:pt>
    <dgm:pt modelId="{AC2DB666-E8FB-4A75-99B3-30AEF427C768}" type="sibTrans" cxnId="{DF17C761-FD8A-4A5D-B0C8-93164E0C9A56}">
      <dgm:prSet/>
      <dgm:spPr/>
      <dgm:t>
        <a:bodyPr/>
        <a:lstStyle/>
        <a:p>
          <a:endParaRPr lang="en-US"/>
        </a:p>
      </dgm:t>
    </dgm:pt>
    <dgm:pt modelId="{8CAAE165-0135-4EC4-A3AD-F88D84EB00B3}">
      <dgm:prSet/>
      <dgm:spPr/>
      <dgm:t>
        <a:bodyPr/>
        <a:lstStyle/>
        <a:p>
          <a:r>
            <a:rPr lang="en-US"/>
            <a:t>Include sufficient details of the repairs to be completed</a:t>
          </a:r>
        </a:p>
      </dgm:t>
    </dgm:pt>
    <dgm:pt modelId="{93048BC9-5C84-48A1-A18E-E529F6D5EA7C}" type="parTrans" cxnId="{B0595C84-A4CB-43B2-9A30-89D8C4686D13}">
      <dgm:prSet/>
      <dgm:spPr/>
      <dgm:t>
        <a:bodyPr/>
        <a:lstStyle/>
        <a:p>
          <a:endParaRPr lang="en-US"/>
        </a:p>
      </dgm:t>
    </dgm:pt>
    <dgm:pt modelId="{BE3C4A88-D8AC-4E16-B8AE-C265FF46EF49}" type="sibTrans" cxnId="{B0595C84-A4CB-43B2-9A30-89D8C4686D13}">
      <dgm:prSet/>
      <dgm:spPr/>
      <dgm:t>
        <a:bodyPr/>
        <a:lstStyle/>
        <a:p>
          <a:endParaRPr lang="en-US"/>
        </a:p>
      </dgm:t>
    </dgm:pt>
    <dgm:pt modelId="{01B920CA-E02B-4322-85C9-298F106AF4AE}">
      <dgm:prSet/>
      <dgm:spPr/>
      <dgm:t>
        <a:bodyPr/>
        <a:lstStyle/>
        <a:p>
          <a:r>
            <a:rPr lang="en-US"/>
            <a:t>Include a deadline to complete the repairs</a:t>
          </a:r>
        </a:p>
      </dgm:t>
    </dgm:pt>
    <dgm:pt modelId="{47DE4F0D-6AC7-4FEE-8CF3-B8B97E53E405}" type="parTrans" cxnId="{0CDB8F43-0644-42BD-A3AA-F6870FC61BDA}">
      <dgm:prSet/>
      <dgm:spPr/>
      <dgm:t>
        <a:bodyPr/>
        <a:lstStyle/>
        <a:p>
          <a:endParaRPr lang="en-US"/>
        </a:p>
      </dgm:t>
    </dgm:pt>
    <dgm:pt modelId="{E933CE11-B9AE-45DB-B3ED-A284521713B1}" type="sibTrans" cxnId="{0CDB8F43-0644-42BD-A3AA-F6870FC61BDA}">
      <dgm:prSet/>
      <dgm:spPr/>
      <dgm:t>
        <a:bodyPr/>
        <a:lstStyle/>
        <a:p>
          <a:endParaRPr lang="en-US"/>
        </a:p>
      </dgm:t>
    </dgm:pt>
    <dgm:pt modelId="{7820C3F6-FA18-492E-8DC8-5E4520F70701}" type="pres">
      <dgm:prSet presAssocID="{E3C100E2-BD5E-4779-808C-BECEB41146D5}" presName="linear" presStyleCnt="0">
        <dgm:presLayoutVars>
          <dgm:animLvl val="lvl"/>
          <dgm:resizeHandles val="exact"/>
        </dgm:presLayoutVars>
      </dgm:prSet>
      <dgm:spPr/>
    </dgm:pt>
    <dgm:pt modelId="{E8268A2D-D4B1-4EED-9B8D-4AE772462DCD}" type="pres">
      <dgm:prSet presAssocID="{FA8FEB35-2B2F-436B-B5F2-4A100BCC24A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D909C04-28A2-40A8-A254-BAA494623798}" type="pres">
      <dgm:prSet presAssocID="{A8FB4173-D197-4914-B614-CF5F2EE377D0}" presName="spacer" presStyleCnt="0"/>
      <dgm:spPr/>
    </dgm:pt>
    <dgm:pt modelId="{57597A14-4272-4166-802D-706335207F2C}" type="pres">
      <dgm:prSet presAssocID="{96935749-AD78-4CD2-AC94-068A3B201E6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6B8655C-05D4-4F0A-BD6A-B90DCD1BABA2}" type="pres">
      <dgm:prSet presAssocID="{4C8A9763-EB26-4716-890E-FA60DBEC919C}" presName="spacer" presStyleCnt="0"/>
      <dgm:spPr/>
    </dgm:pt>
    <dgm:pt modelId="{E224C167-65AA-494D-8A1C-7B71D6747E34}" type="pres">
      <dgm:prSet presAssocID="{862D739E-CD80-42C3-9112-5F28EDF31EF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B603F42-4D76-4235-B7DE-8A859AE7FE31}" type="pres">
      <dgm:prSet presAssocID="{47A02F8F-3902-4569-AD79-2541AFF827A2}" presName="spacer" presStyleCnt="0"/>
      <dgm:spPr/>
    </dgm:pt>
    <dgm:pt modelId="{3941F8C1-B2A1-48C9-99E7-818409EFC1F1}" type="pres">
      <dgm:prSet presAssocID="{3465A653-226B-4FF9-9513-FC5CE9DDCA7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29AAA68-25A5-4B66-8C08-559AA380855B}" type="pres">
      <dgm:prSet presAssocID="{3465A653-226B-4FF9-9513-FC5CE9DDCA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923EE07-064D-4B99-9C88-1C7B6FC5247C}" type="presOf" srcId="{862D739E-CD80-42C3-9112-5F28EDF31EFE}" destId="{E224C167-65AA-494D-8A1C-7B71D6747E34}" srcOrd="0" destOrd="0" presId="urn:microsoft.com/office/officeart/2005/8/layout/vList2"/>
    <dgm:cxn modelId="{2BFF9320-ECD0-4B2F-B2D3-A2F1167E4CF2}" type="presOf" srcId="{8CAAE165-0135-4EC4-A3AD-F88D84EB00B3}" destId="{729AAA68-25A5-4B66-8C08-559AA380855B}" srcOrd="0" destOrd="0" presId="urn:microsoft.com/office/officeart/2005/8/layout/vList2"/>
    <dgm:cxn modelId="{DF17C761-FD8A-4A5D-B0C8-93164E0C9A56}" srcId="{E3C100E2-BD5E-4779-808C-BECEB41146D5}" destId="{3465A653-226B-4FF9-9513-FC5CE9DDCA71}" srcOrd="3" destOrd="0" parTransId="{F81B6FC5-F05A-40F6-ADEF-58C2DA4A7E81}" sibTransId="{AC2DB666-E8FB-4A75-99B3-30AEF427C768}"/>
    <dgm:cxn modelId="{0CDB8F43-0644-42BD-A3AA-F6870FC61BDA}" srcId="{3465A653-226B-4FF9-9513-FC5CE9DDCA71}" destId="{01B920CA-E02B-4322-85C9-298F106AF4AE}" srcOrd="1" destOrd="0" parTransId="{47DE4F0D-6AC7-4FEE-8CF3-B8B97E53E405}" sibTransId="{E933CE11-B9AE-45DB-B3ED-A284521713B1}"/>
    <dgm:cxn modelId="{BE9A2549-6549-41A2-9870-F650D8834DCE}" srcId="{E3C100E2-BD5E-4779-808C-BECEB41146D5}" destId="{96935749-AD78-4CD2-AC94-068A3B201E66}" srcOrd="1" destOrd="0" parTransId="{2BB59ABC-868D-4435-AC2D-FECC776A9B2B}" sibTransId="{4C8A9763-EB26-4716-890E-FA60DBEC919C}"/>
    <dgm:cxn modelId="{B0595C84-A4CB-43B2-9A30-89D8C4686D13}" srcId="{3465A653-226B-4FF9-9513-FC5CE9DDCA71}" destId="{8CAAE165-0135-4EC4-A3AD-F88D84EB00B3}" srcOrd="0" destOrd="0" parTransId="{93048BC9-5C84-48A1-A18E-E529F6D5EA7C}" sibTransId="{BE3C4A88-D8AC-4E16-B8AE-C265FF46EF49}"/>
    <dgm:cxn modelId="{222D1B8D-0286-4CE8-B78E-FB9776311DB9}" srcId="{E3C100E2-BD5E-4779-808C-BECEB41146D5}" destId="{FA8FEB35-2B2F-436B-B5F2-4A100BCC24AA}" srcOrd="0" destOrd="0" parTransId="{C4FF3DB6-66ED-415C-B3B2-9B165C39F29C}" sibTransId="{A8FB4173-D197-4914-B614-CF5F2EE377D0}"/>
    <dgm:cxn modelId="{C4AA1E9F-F788-47CB-90F2-363A286CAFA4}" type="presOf" srcId="{3465A653-226B-4FF9-9513-FC5CE9DDCA71}" destId="{3941F8C1-B2A1-48C9-99E7-818409EFC1F1}" srcOrd="0" destOrd="0" presId="urn:microsoft.com/office/officeart/2005/8/layout/vList2"/>
    <dgm:cxn modelId="{785324A0-9A7C-40C8-81C8-013D4D853F96}" type="presOf" srcId="{FA8FEB35-2B2F-436B-B5F2-4A100BCC24AA}" destId="{E8268A2D-D4B1-4EED-9B8D-4AE772462DCD}" srcOrd="0" destOrd="0" presId="urn:microsoft.com/office/officeart/2005/8/layout/vList2"/>
    <dgm:cxn modelId="{A89BBDA0-9C0A-4405-884B-B4284147961F}" type="presOf" srcId="{96935749-AD78-4CD2-AC94-068A3B201E66}" destId="{57597A14-4272-4166-802D-706335207F2C}" srcOrd="0" destOrd="0" presId="urn:microsoft.com/office/officeart/2005/8/layout/vList2"/>
    <dgm:cxn modelId="{AEC1C2B4-1F90-4CA7-8DF8-A6507D97142B}" srcId="{E3C100E2-BD5E-4779-808C-BECEB41146D5}" destId="{862D739E-CD80-42C3-9112-5F28EDF31EFE}" srcOrd="2" destOrd="0" parTransId="{0A688649-2630-4A6F-B877-00C61F51BEA1}" sibTransId="{47A02F8F-3902-4569-AD79-2541AFF827A2}"/>
    <dgm:cxn modelId="{DEDE78B8-076C-41C6-8BAB-EC0C21B873BC}" type="presOf" srcId="{E3C100E2-BD5E-4779-808C-BECEB41146D5}" destId="{7820C3F6-FA18-492E-8DC8-5E4520F70701}" srcOrd="0" destOrd="0" presId="urn:microsoft.com/office/officeart/2005/8/layout/vList2"/>
    <dgm:cxn modelId="{8205DFF1-B4D9-4DB9-A2BA-05E859D99E1E}" type="presOf" srcId="{01B920CA-E02B-4322-85C9-298F106AF4AE}" destId="{729AAA68-25A5-4B66-8C08-559AA380855B}" srcOrd="0" destOrd="1" presId="urn:microsoft.com/office/officeart/2005/8/layout/vList2"/>
    <dgm:cxn modelId="{71BBE49F-5FF7-4628-813E-BEB3D3E7CDDA}" type="presParOf" srcId="{7820C3F6-FA18-492E-8DC8-5E4520F70701}" destId="{E8268A2D-D4B1-4EED-9B8D-4AE772462DCD}" srcOrd="0" destOrd="0" presId="urn:microsoft.com/office/officeart/2005/8/layout/vList2"/>
    <dgm:cxn modelId="{EA6F1E99-358E-4DA9-AAF6-C2E2E116EB25}" type="presParOf" srcId="{7820C3F6-FA18-492E-8DC8-5E4520F70701}" destId="{1D909C04-28A2-40A8-A254-BAA494623798}" srcOrd="1" destOrd="0" presId="urn:microsoft.com/office/officeart/2005/8/layout/vList2"/>
    <dgm:cxn modelId="{BDB85346-EE3F-4179-8415-619F8FE03941}" type="presParOf" srcId="{7820C3F6-FA18-492E-8DC8-5E4520F70701}" destId="{57597A14-4272-4166-802D-706335207F2C}" srcOrd="2" destOrd="0" presId="urn:microsoft.com/office/officeart/2005/8/layout/vList2"/>
    <dgm:cxn modelId="{312D513E-0E7A-45DC-ACE7-01A8C6E3A073}" type="presParOf" srcId="{7820C3F6-FA18-492E-8DC8-5E4520F70701}" destId="{96B8655C-05D4-4F0A-BD6A-B90DCD1BABA2}" srcOrd="3" destOrd="0" presId="urn:microsoft.com/office/officeart/2005/8/layout/vList2"/>
    <dgm:cxn modelId="{D8A8011B-7CF9-47EE-9D15-AC03AB8358EA}" type="presParOf" srcId="{7820C3F6-FA18-492E-8DC8-5E4520F70701}" destId="{E224C167-65AA-494D-8A1C-7B71D6747E34}" srcOrd="4" destOrd="0" presId="urn:microsoft.com/office/officeart/2005/8/layout/vList2"/>
    <dgm:cxn modelId="{F84FDE63-20AD-4A9A-A98D-300BDBB3BC2E}" type="presParOf" srcId="{7820C3F6-FA18-492E-8DC8-5E4520F70701}" destId="{4B603F42-4D76-4235-B7DE-8A859AE7FE31}" srcOrd="5" destOrd="0" presId="urn:microsoft.com/office/officeart/2005/8/layout/vList2"/>
    <dgm:cxn modelId="{181EF8BA-F64D-43F6-AC39-8D33F6EBE100}" type="presParOf" srcId="{7820C3F6-FA18-492E-8DC8-5E4520F70701}" destId="{3941F8C1-B2A1-48C9-99E7-818409EFC1F1}" srcOrd="6" destOrd="0" presId="urn:microsoft.com/office/officeart/2005/8/layout/vList2"/>
    <dgm:cxn modelId="{B35B4AC9-C184-43C7-B388-09850AEAE6DB}" type="presParOf" srcId="{7820C3F6-FA18-492E-8DC8-5E4520F70701}" destId="{729AAA68-25A5-4B66-8C08-559AA380855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300833-1DAF-4C07-8C47-E82D735859C9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A4D8199B-7256-4C4D-895F-494598C51BAC}">
      <dgm:prSet/>
      <dgm:spPr/>
      <dgm:t>
        <a:bodyPr/>
        <a:lstStyle/>
        <a:p>
          <a:pPr>
            <a:defRPr b="1"/>
          </a:pPr>
          <a:r>
            <a:rPr lang="en-US"/>
            <a:t>It is VERY IMPORTANT to send correction to AHFA before the deadline </a:t>
          </a:r>
        </a:p>
      </dgm:t>
    </dgm:pt>
    <dgm:pt modelId="{B9631D72-8A6A-460F-AA1C-0CB66D51FFE0}" type="parTrans" cxnId="{0636B909-FBEA-4D27-82B5-8CD31E85FAA8}">
      <dgm:prSet/>
      <dgm:spPr/>
      <dgm:t>
        <a:bodyPr/>
        <a:lstStyle/>
        <a:p>
          <a:endParaRPr lang="en-US"/>
        </a:p>
      </dgm:t>
    </dgm:pt>
    <dgm:pt modelId="{ECA057BB-2691-47E5-89D4-224FA3AA4F79}" type="sibTrans" cxnId="{0636B909-FBEA-4D27-82B5-8CD31E85FAA8}">
      <dgm:prSet/>
      <dgm:spPr/>
      <dgm:t>
        <a:bodyPr/>
        <a:lstStyle/>
        <a:p>
          <a:endParaRPr lang="en-US"/>
        </a:p>
      </dgm:t>
    </dgm:pt>
    <dgm:pt modelId="{97E9830A-0ADD-414F-A1DE-C8281F65D8B4}">
      <dgm:prSet/>
      <dgm:spPr/>
      <dgm:t>
        <a:bodyPr/>
        <a:lstStyle/>
        <a:p>
          <a:pPr>
            <a:defRPr b="1"/>
          </a:pPr>
          <a:r>
            <a:rPr lang="en-US"/>
            <a:t>If corrections are received after the deadline the following will happen:</a:t>
          </a:r>
        </a:p>
      </dgm:t>
    </dgm:pt>
    <dgm:pt modelId="{7626EAEB-5DA5-4B93-95EB-C4687000B2F0}" type="parTrans" cxnId="{47199637-F3FB-4C68-9E4A-01CF9993D6A3}">
      <dgm:prSet/>
      <dgm:spPr/>
      <dgm:t>
        <a:bodyPr/>
        <a:lstStyle/>
        <a:p>
          <a:endParaRPr lang="en-US"/>
        </a:p>
      </dgm:t>
    </dgm:pt>
    <dgm:pt modelId="{C4B55764-41B1-49B0-BB51-B243F6CDFD8C}" type="sibTrans" cxnId="{47199637-F3FB-4C68-9E4A-01CF9993D6A3}">
      <dgm:prSet/>
      <dgm:spPr/>
      <dgm:t>
        <a:bodyPr/>
        <a:lstStyle/>
        <a:p>
          <a:endParaRPr lang="en-US"/>
        </a:p>
      </dgm:t>
    </dgm:pt>
    <dgm:pt modelId="{E4B26AF5-0C44-496A-8614-16C0C9968C49}">
      <dgm:prSet/>
      <dgm:spPr/>
      <dgm:t>
        <a:bodyPr/>
        <a:lstStyle/>
        <a:p>
          <a:r>
            <a:rPr lang="en-US"/>
            <a:t>Point deductions can double</a:t>
          </a:r>
        </a:p>
      </dgm:t>
    </dgm:pt>
    <dgm:pt modelId="{56F5CB08-3603-4FA8-A3CD-8C92B0E0EF83}" type="parTrans" cxnId="{719B2CEC-2CD1-4986-B46A-F779AEEF8AC2}">
      <dgm:prSet/>
      <dgm:spPr/>
      <dgm:t>
        <a:bodyPr/>
        <a:lstStyle/>
        <a:p>
          <a:endParaRPr lang="en-US"/>
        </a:p>
      </dgm:t>
    </dgm:pt>
    <dgm:pt modelId="{65038046-2848-46E5-A991-9131405F25C3}" type="sibTrans" cxnId="{719B2CEC-2CD1-4986-B46A-F779AEEF8AC2}">
      <dgm:prSet/>
      <dgm:spPr/>
      <dgm:t>
        <a:bodyPr/>
        <a:lstStyle/>
        <a:p>
          <a:endParaRPr lang="en-US"/>
        </a:p>
      </dgm:t>
    </dgm:pt>
    <dgm:pt modelId="{C2C36D8B-CE4B-4BC3-B792-4969426FABC8}">
      <dgm:prSet/>
      <dgm:spPr/>
      <dgm:t>
        <a:bodyPr/>
        <a:lstStyle/>
        <a:p>
          <a:r>
            <a:rPr lang="en-US"/>
            <a:t>For any finding listed on the Non-compliance letter, will now be assessed a 2-point deduction</a:t>
          </a:r>
        </a:p>
      </dgm:t>
    </dgm:pt>
    <dgm:pt modelId="{634204CD-C41D-4D44-BC52-9E11B587076F}" type="parTrans" cxnId="{8DB05993-EEF4-44CF-990F-E32FC1AD0D05}">
      <dgm:prSet/>
      <dgm:spPr/>
      <dgm:t>
        <a:bodyPr/>
        <a:lstStyle/>
        <a:p>
          <a:endParaRPr lang="en-US"/>
        </a:p>
      </dgm:t>
    </dgm:pt>
    <dgm:pt modelId="{C6B76B9D-9800-4770-AD20-CFF754513589}" type="sibTrans" cxnId="{8DB05993-EEF4-44CF-990F-E32FC1AD0D05}">
      <dgm:prSet/>
      <dgm:spPr/>
      <dgm:t>
        <a:bodyPr/>
        <a:lstStyle/>
        <a:p>
          <a:endParaRPr lang="en-US"/>
        </a:p>
      </dgm:t>
    </dgm:pt>
    <dgm:pt modelId="{4AA4599A-A36D-49F3-92F7-527AF96ABAE0}" type="pres">
      <dgm:prSet presAssocID="{44300833-1DAF-4C07-8C47-E82D735859C9}" presName="root" presStyleCnt="0">
        <dgm:presLayoutVars>
          <dgm:dir/>
          <dgm:resizeHandles val="exact"/>
        </dgm:presLayoutVars>
      </dgm:prSet>
      <dgm:spPr/>
    </dgm:pt>
    <dgm:pt modelId="{2FB0C95B-881A-4BE9-9AB0-0ABAA9BD6648}" type="pres">
      <dgm:prSet presAssocID="{A4D8199B-7256-4C4D-895F-494598C51BAC}" presName="compNode" presStyleCnt="0"/>
      <dgm:spPr/>
    </dgm:pt>
    <dgm:pt modelId="{EAF11FCA-F56C-4E90-9C06-7D8288CF5526}" type="pres">
      <dgm:prSet presAssocID="{A4D8199B-7256-4C4D-895F-494598C51B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56639B5C-2006-430B-B001-B8110814B508}" type="pres">
      <dgm:prSet presAssocID="{A4D8199B-7256-4C4D-895F-494598C51BAC}" presName="iconSpace" presStyleCnt="0"/>
      <dgm:spPr/>
    </dgm:pt>
    <dgm:pt modelId="{E8D517BE-B0F9-4CFD-8EC0-9C6BCCAD2A9B}" type="pres">
      <dgm:prSet presAssocID="{A4D8199B-7256-4C4D-895F-494598C51BAC}" presName="parTx" presStyleLbl="revTx" presStyleIdx="0" presStyleCnt="4">
        <dgm:presLayoutVars>
          <dgm:chMax val="0"/>
          <dgm:chPref val="0"/>
        </dgm:presLayoutVars>
      </dgm:prSet>
      <dgm:spPr/>
    </dgm:pt>
    <dgm:pt modelId="{D1F1BB1C-9A0F-44B4-BBA7-F183D42E5E2F}" type="pres">
      <dgm:prSet presAssocID="{A4D8199B-7256-4C4D-895F-494598C51BAC}" presName="txSpace" presStyleCnt="0"/>
      <dgm:spPr/>
    </dgm:pt>
    <dgm:pt modelId="{1D6012BB-C154-467B-AAAA-8FF1217D3699}" type="pres">
      <dgm:prSet presAssocID="{A4D8199B-7256-4C4D-895F-494598C51BAC}" presName="desTx" presStyleLbl="revTx" presStyleIdx="1" presStyleCnt="4">
        <dgm:presLayoutVars/>
      </dgm:prSet>
      <dgm:spPr/>
    </dgm:pt>
    <dgm:pt modelId="{E77AB7F7-F985-472F-801A-311B2A216924}" type="pres">
      <dgm:prSet presAssocID="{ECA057BB-2691-47E5-89D4-224FA3AA4F79}" presName="sibTrans" presStyleCnt="0"/>
      <dgm:spPr/>
    </dgm:pt>
    <dgm:pt modelId="{1DE7DB6D-A218-4CB9-8B5E-E43C204CF83C}" type="pres">
      <dgm:prSet presAssocID="{97E9830A-0ADD-414F-A1DE-C8281F65D8B4}" presName="compNode" presStyleCnt="0"/>
      <dgm:spPr/>
    </dgm:pt>
    <dgm:pt modelId="{52F34119-33FF-46E8-976B-2610F95E8A39}" type="pres">
      <dgm:prSet presAssocID="{97E9830A-0ADD-414F-A1DE-C8281F65D8B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6F8651FB-719E-4FD4-AE8E-277D2563874A}" type="pres">
      <dgm:prSet presAssocID="{97E9830A-0ADD-414F-A1DE-C8281F65D8B4}" presName="iconSpace" presStyleCnt="0"/>
      <dgm:spPr/>
    </dgm:pt>
    <dgm:pt modelId="{F0528DD0-461C-4158-9958-C905CAD9719B}" type="pres">
      <dgm:prSet presAssocID="{97E9830A-0ADD-414F-A1DE-C8281F65D8B4}" presName="parTx" presStyleLbl="revTx" presStyleIdx="2" presStyleCnt="4">
        <dgm:presLayoutVars>
          <dgm:chMax val="0"/>
          <dgm:chPref val="0"/>
        </dgm:presLayoutVars>
      </dgm:prSet>
      <dgm:spPr/>
    </dgm:pt>
    <dgm:pt modelId="{71EA7A0C-488E-4BE5-8BCB-651BBE969D15}" type="pres">
      <dgm:prSet presAssocID="{97E9830A-0ADD-414F-A1DE-C8281F65D8B4}" presName="txSpace" presStyleCnt="0"/>
      <dgm:spPr/>
    </dgm:pt>
    <dgm:pt modelId="{7014FA6E-D9AA-4A09-8C8E-A465ADCCBD08}" type="pres">
      <dgm:prSet presAssocID="{97E9830A-0ADD-414F-A1DE-C8281F65D8B4}" presName="desTx" presStyleLbl="revTx" presStyleIdx="3" presStyleCnt="4">
        <dgm:presLayoutVars/>
      </dgm:prSet>
      <dgm:spPr/>
    </dgm:pt>
  </dgm:ptLst>
  <dgm:cxnLst>
    <dgm:cxn modelId="{0636B909-FBEA-4D27-82B5-8CD31E85FAA8}" srcId="{44300833-1DAF-4C07-8C47-E82D735859C9}" destId="{A4D8199B-7256-4C4D-895F-494598C51BAC}" srcOrd="0" destOrd="0" parTransId="{B9631D72-8A6A-460F-AA1C-0CB66D51FFE0}" sibTransId="{ECA057BB-2691-47E5-89D4-224FA3AA4F79}"/>
    <dgm:cxn modelId="{B5742F1B-7CC5-4B49-99BF-E9D4E2C17F83}" type="presOf" srcId="{44300833-1DAF-4C07-8C47-E82D735859C9}" destId="{4AA4599A-A36D-49F3-92F7-527AF96ABAE0}" srcOrd="0" destOrd="0" presId="urn:microsoft.com/office/officeart/2018/2/layout/IconLabelDescriptionList"/>
    <dgm:cxn modelId="{42C96C29-A832-46AA-B2F6-C5908C1FECEE}" type="presOf" srcId="{A4D8199B-7256-4C4D-895F-494598C51BAC}" destId="{E8D517BE-B0F9-4CFD-8EC0-9C6BCCAD2A9B}" srcOrd="0" destOrd="0" presId="urn:microsoft.com/office/officeart/2018/2/layout/IconLabelDescriptionList"/>
    <dgm:cxn modelId="{47199637-F3FB-4C68-9E4A-01CF9993D6A3}" srcId="{44300833-1DAF-4C07-8C47-E82D735859C9}" destId="{97E9830A-0ADD-414F-A1DE-C8281F65D8B4}" srcOrd="1" destOrd="0" parTransId="{7626EAEB-5DA5-4B93-95EB-C4687000B2F0}" sibTransId="{C4B55764-41B1-49B0-BB51-B243F6CDFD8C}"/>
    <dgm:cxn modelId="{AB83155E-4AF4-4BEC-BAB9-9268BB9393A2}" type="presOf" srcId="{97E9830A-0ADD-414F-A1DE-C8281F65D8B4}" destId="{F0528DD0-461C-4158-9958-C905CAD9719B}" srcOrd="0" destOrd="0" presId="urn:microsoft.com/office/officeart/2018/2/layout/IconLabelDescriptionList"/>
    <dgm:cxn modelId="{DF30D757-CB8B-4935-86DC-249959DBE740}" type="presOf" srcId="{E4B26AF5-0C44-496A-8614-16C0C9968C49}" destId="{7014FA6E-D9AA-4A09-8C8E-A465ADCCBD08}" srcOrd="0" destOrd="0" presId="urn:microsoft.com/office/officeart/2018/2/layout/IconLabelDescriptionList"/>
    <dgm:cxn modelId="{9689D77E-5EF7-445C-823B-2C99DF80AAC4}" type="presOf" srcId="{C2C36D8B-CE4B-4BC3-B792-4969426FABC8}" destId="{7014FA6E-D9AA-4A09-8C8E-A465ADCCBD08}" srcOrd="0" destOrd="1" presId="urn:microsoft.com/office/officeart/2018/2/layout/IconLabelDescriptionList"/>
    <dgm:cxn modelId="{8DB05993-EEF4-44CF-990F-E32FC1AD0D05}" srcId="{97E9830A-0ADD-414F-A1DE-C8281F65D8B4}" destId="{C2C36D8B-CE4B-4BC3-B792-4969426FABC8}" srcOrd="1" destOrd="0" parTransId="{634204CD-C41D-4D44-BC52-9E11B587076F}" sibTransId="{C6B76B9D-9800-4770-AD20-CFF754513589}"/>
    <dgm:cxn modelId="{719B2CEC-2CD1-4986-B46A-F779AEEF8AC2}" srcId="{97E9830A-0ADD-414F-A1DE-C8281F65D8B4}" destId="{E4B26AF5-0C44-496A-8614-16C0C9968C49}" srcOrd="0" destOrd="0" parTransId="{56F5CB08-3603-4FA8-A3CD-8C92B0E0EF83}" sibTransId="{65038046-2848-46E5-A991-9131405F25C3}"/>
    <dgm:cxn modelId="{3544C8E5-B98E-41C5-9999-6DA927117839}" type="presParOf" srcId="{4AA4599A-A36D-49F3-92F7-527AF96ABAE0}" destId="{2FB0C95B-881A-4BE9-9AB0-0ABAA9BD6648}" srcOrd="0" destOrd="0" presId="urn:microsoft.com/office/officeart/2018/2/layout/IconLabelDescriptionList"/>
    <dgm:cxn modelId="{CDA7FD15-2FBE-44D1-8338-C50DF3CF9458}" type="presParOf" srcId="{2FB0C95B-881A-4BE9-9AB0-0ABAA9BD6648}" destId="{EAF11FCA-F56C-4E90-9C06-7D8288CF5526}" srcOrd="0" destOrd="0" presId="urn:microsoft.com/office/officeart/2018/2/layout/IconLabelDescriptionList"/>
    <dgm:cxn modelId="{0E46E184-F80D-4A2C-870A-DA754298AC53}" type="presParOf" srcId="{2FB0C95B-881A-4BE9-9AB0-0ABAA9BD6648}" destId="{56639B5C-2006-430B-B001-B8110814B508}" srcOrd="1" destOrd="0" presId="urn:microsoft.com/office/officeart/2018/2/layout/IconLabelDescriptionList"/>
    <dgm:cxn modelId="{B1D6A9AA-A880-47C8-BB61-1D8137DABFA8}" type="presParOf" srcId="{2FB0C95B-881A-4BE9-9AB0-0ABAA9BD6648}" destId="{E8D517BE-B0F9-4CFD-8EC0-9C6BCCAD2A9B}" srcOrd="2" destOrd="0" presId="urn:microsoft.com/office/officeart/2018/2/layout/IconLabelDescriptionList"/>
    <dgm:cxn modelId="{CF6FBAE9-36C0-43B8-B96E-42586CF32962}" type="presParOf" srcId="{2FB0C95B-881A-4BE9-9AB0-0ABAA9BD6648}" destId="{D1F1BB1C-9A0F-44B4-BBA7-F183D42E5E2F}" srcOrd="3" destOrd="0" presId="urn:microsoft.com/office/officeart/2018/2/layout/IconLabelDescriptionList"/>
    <dgm:cxn modelId="{DCF8D333-143E-4E0B-B82C-E291A991D542}" type="presParOf" srcId="{2FB0C95B-881A-4BE9-9AB0-0ABAA9BD6648}" destId="{1D6012BB-C154-467B-AAAA-8FF1217D3699}" srcOrd="4" destOrd="0" presId="urn:microsoft.com/office/officeart/2018/2/layout/IconLabelDescriptionList"/>
    <dgm:cxn modelId="{4089692E-3E5E-4499-B2A9-278878D9FABB}" type="presParOf" srcId="{4AA4599A-A36D-49F3-92F7-527AF96ABAE0}" destId="{E77AB7F7-F985-472F-801A-311B2A216924}" srcOrd="1" destOrd="0" presId="urn:microsoft.com/office/officeart/2018/2/layout/IconLabelDescriptionList"/>
    <dgm:cxn modelId="{EA33A95D-0032-4AE1-83C4-A652250D1D17}" type="presParOf" srcId="{4AA4599A-A36D-49F3-92F7-527AF96ABAE0}" destId="{1DE7DB6D-A218-4CB9-8B5E-E43C204CF83C}" srcOrd="2" destOrd="0" presId="urn:microsoft.com/office/officeart/2018/2/layout/IconLabelDescriptionList"/>
    <dgm:cxn modelId="{153B8432-B75F-4E0B-B736-9831C48A496C}" type="presParOf" srcId="{1DE7DB6D-A218-4CB9-8B5E-E43C204CF83C}" destId="{52F34119-33FF-46E8-976B-2610F95E8A39}" srcOrd="0" destOrd="0" presId="urn:microsoft.com/office/officeart/2018/2/layout/IconLabelDescriptionList"/>
    <dgm:cxn modelId="{AF45E6A1-7FFC-41F4-8B56-7B151BDC94FF}" type="presParOf" srcId="{1DE7DB6D-A218-4CB9-8B5E-E43C204CF83C}" destId="{6F8651FB-719E-4FD4-AE8E-277D2563874A}" srcOrd="1" destOrd="0" presId="urn:microsoft.com/office/officeart/2018/2/layout/IconLabelDescriptionList"/>
    <dgm:cxn modelId="{AC13BA53-85A4-4C09-AEE1-6975F9ADB48C}" type="presParOf" srcId="{1DE7DB6D-A218-4CB9-8B5E-E43C204CF83C}" destId="{F0528DD0-461C-4158-9958-C905CAD9719B}" srcOrd="2" destOrd="0" presId="urn:microsoft.com/office/officeart/2018/2/layout/IconLabelDescriptionList"/>
    <dgm:cxn modelId="{F10EEA4B-B984-485B-8F85-2112805CF88D}" type="presParOf" srcId="{1DE7DB6D-A218-4CB9-8B5E-E43C204CF83C}" destId="{71EA7A0C-488E-4BE5-8BCB-651BBE969D15}" srcOrd="3" destOrd="0" presId="urn:microsoft.com/office/officeart/2018/2/layout/IconLabelDescriptionList"/>
    <dgm:cxn modelId="{204ED8B3-B25C-400C-9BA1-8762B1286180}" type="presParOf" srcId="{1DE7DB6D-A218-4CB9-8B5E-E43C204CF83C}" destId="{7014FA6E-D9AA-4A09-8C8E-A465ADCCBD08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C206EB-7665-4466-9A02-FEDE73D2FE3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641A76-C064-48E5-8D60-E3F9142FA4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Tenant Data must be entered by the 15</a:t>
          </a:r>
          <a:r>
            <a:rPr lang="en-US" baseline="30000"/>
            <a:t>th</a:t>
          </a:r>
          <a:r>
            <a:rPr lang="en-US"/>
            <a:t> of each month for the prior month.</a:t>
          </a:r>
        </a:p>
      </dgm:t>
    </dgm:pt>
    <dgm:pt modelId="{DE8E93F9-B24B-4B28-87D6-AE70BAB88040}" type="parTrans" cxnId="{4B06E457-00E2-478E-BF8C-BCB5F00FEA5D}">
      <dgm:prSet/>
      <dgm:spPr/>
      <dgm:t>
        <a:bodyPr/>
        <a:lstStyle/>
        <a:p>
          <a:endParaRPr lang="en-US"/>
        </a:p>
      </dgm:t>
    </dgm:pt>
    <dgm:pt modelId="{B2C52760-C723-4991-BD9A-2041D2EF1DA0}" type="sibTrans" cxnId="{4B06E457-00E2-478E-BF8C-BCB5F00FEA5D}">
      <dgm:prSet/>
      <dgm:spPr/>
      <dgm:t>
        <a:bodyPr/>
        <a:lstStyle/>
        <a:p>
          <a:endParaRPr lang="en-US"/>
        </a:p>
      </dgm:t>
    </dgm:pt>
    <dgm:pt modelId="{2EE77F6A-A58A-4B50-BA56-CBEA768D45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tenant data in AHFA ONLINE DMS must match the following household file information:</a:t>
          </a:r>
        </a:p>
      </dgm:t>
    </dgm:pt>
    <dgm:pt modelId="{B5DB6760-215B-4C54-9E10-6608C5E3BBE9}" type="parTrans" cxnId="{201FF674-C4E7-4369-B3BF-EF7E51B72AC5}">
      <dgm:prSet/>
      <dgm:spPr/>
      <dgm:t>
        <a:bodyPr/>
        <a:lstStyle/>
        <a:p>
          <a:endParaRPr lang="en-US"/>
        </a:p>
      </dgm:t>
    </dgm:pt>
    <dgm:pt modelId="{7F595545-AF30-4482-9424-F2B559C90AA0}" type="sibTrans" cxnId="{201FF674-C4E7-4369-B3BF-EF7E51B72AC5}">
      <dgm:prSet/>
      <dgm:spPr/>
      <dgm:t>
        <a:bodyPr/>
        <a:lstStyle/>
        <a:p>
          <a:endParaRPr lang="en-US"/>
        </a:p>
      </dgm:t>
    </dgm:pt>
    <dgm:pt modelId="{739D7289-8117-432E-9917-DE49401BA0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Same Household</a:t>
          </a:r>
        </a:p>
      </dgm:t>
    </dgm:pt>
    <dgm:pt modelId="{CA783DF6-5A19-42F2-8090-9D224BAF7223}" type="parTrans" cxnId="{06A29611-A101-4832-A52B-BC4CFC84795B}">
      <dgm:prSet/>
      <dgm:spPr/>
      <dgm:t>
        <a:bodyPr/>
        <a:lstStyle/>
        <a:p>
          <a:endParaRPr lang="en-US"/>
        </a:p>
      </dgm:t>
    </dgm:pt>
    <dgm:pt modelId="{C1DC2CBD-E37D-4996-AE33-EA5C0A220F3F}" type="sibTrans" cxnId="{06A29611-A101-4832-A52B-BC4CFC84795B}">
      <dgm:prSet/>
      <dgm:spPr/>
      <dgm:t>
        <a:bodyPr/>
        <a:lstStyle/>
        <a:p>
          <a:endParaRPr lang="en-US"/>
        </a:p>
      </dgm:t>
    </dgm:pt>
    <dgm:pt modelId="{6A730B8E-5300-4B85-A532-727743B8F98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Same Move-in Date</a:t>
          </a:r>
        </a:p>
      </dgm:t>
    </dgm:pt>
    <dgm:pt modelId="{6977358F-C1BF-4824-BF9D-38BEE9AC7F0E}" type="parTrans" cxnId="{F9B3929A-7673-4E98-A96C-BDE99B20E5D4}">
      <dgm:prSet/>
      <dgm:spPr/>
      <dgm:t>
        <a:bodyPr/>
        <a:lstStyle/>
        <a:p>
          <a:endParaRPr lang="en-US"/>
        </a:p>
      </dgm:t>
    </dgm:pt>
    <dgm:pt modelId="{A2A2A963-C7F4-4159-874F-3D3E57AA1BD6}" type="sibTrans" cxnId="{F9B3929A-7673-4E98-A96C-BDE99B20E5D4}">
      <dgm:prSet/>
      <dgm:spPr/>
      <dgm:t>
        <a:bodyPr/>
        <a:lstStyle/>
        <a:p>
          <a:endParaRPr lang="en-US"/>
        </a:p>
      </dgm:t>
    </dgm:pt>
    <dgm:pt modelId="{85D4E8B2-10DB-4426-88B7-C4AF360FED2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Same Move-in Income</a:t>
          </a:r>
        </a:p>
      </dgm:t>
    </dgm:pt>
    <dgm:pt modelId="{5D9191B1-18D8-45E3-AABC-3E1D6E78EB9F}" type="parTrans" cxnId="{E23AFB66-62C5-4919-BFA1-ADB7C61C7037}">
      <dgm:prSet/>
      <dgm:spPr/>
      <dgm:t>
        <a:bodyPr/>
        <a:lstStyle/>
        <a:p>
          <a:endParaRPr lang="en-US"/>
        </a:p>
      </dgm:t>
    </dgm:pt>
    <dgm:pt modelId="{CEFCD854-C120-4308-9D2A-9F57A88CE198}" type="sibTrans" cxnId="{E23AFB66-62C5-4919-BFA1-ADB7C61C7037}">
      <dgm:prSet/>
      <dgm:spPr/>
      <dgm:t>
        <a:bodyPr/>
        <a:lstStyle/>
        <a:p>
          <a:endParaRPr lang="en-US"/>
        </a:p>
      </dgm:t>
    </dgm:pt>
    <dgm:pt modelId="{971CDE6F-484E-4EA5-AD0E-766CF5E39ED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Recertification (dated within 120 days before the Effective Date</a:t>
          </a:r>
        </a:p>
      </dgm:t>
    </dgm:pt>
    <dgm:pt modelId="{DA4B358A-714B-45F7-B646-45E805881536}" type="parTrans" cxnId="{B3AEF880-B2B9-441D-B454-11E479BF3877}">
      <dgm:prSet/>
      <dgm:spPr/>
      <dgm:t>
        <a:bodyPr/>
        <a:lstStyle/>
        <a:p>
          <a:endParaRPr lang="en-US"/>
        </a:p>
      </dgm:t>
    </dgm:pt>
    <dgm:pt modelId="{9CD2F89A-14F9-460E-A452-9A605D3F7588}" type="sibTrans" cxnId="{B3AEF880-B2B9-441D-B454-11E479BF3877}">
      <dgm:prSet/>
      <dgm:spPr/>
      <dgm:t>
        <a:bodyPr/>
        <a:lstStyle/>
        <a:p>
          <a:endParaRPr lang="en-US"/>
        </a:p>
      </dgm:t>
    </dgm:pt>
    <dgm:pt modelId="{A4F759B8-372E-4BD6-A558-E7087B5FBA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By the 1</a:t>
          </a:r>
          <a:r>
            <a:rPr lang="en-US" baseline="30000"/>
            <a:t>st</a:t>
          </a:r>
          <a:r>
            <a:rPr lang="en-US"/>
            <a:t> business day in February, all tenant events from January 1</a:t>
          </a:r>
          <a:r>
            <a:rPr lang="en-US" baseline="30000"/>
            <a:t>st</a:t>
          </a:r>
          <a:r>
            <a:rPr lang="en-US"/>
            <a:t> through December 31</a:t>
          </a:r>
          <a:r>
            <a:rPr lang="en-US" baseline="30000"/>
            <a:t>st</a:t>
          </a:r>
          <a:r>
            <a:rPr lang="en-US"/>
            <a:t> of the previous year must be entered and finalized in AHFA ONLINE DMS.</a:t>
          </a:r>
        </a:p>
      </dgm:t>
    </dgm:pt>
    <dgm:pt modelId="{B4A21DAE-5258-459F-A035-68B0F8331B9E}" type="parTrans" cxnId="{756A5B79-4672-4F55-8750-364FF54C5EEC}">
      <dgm:prSet/>
      <dgm:spPr/>
      <dgm:t>
        <a:bodyPr/>
        <a:lstStyle/>
        <a:p>
          <a:endParaRPr lang="en-US"/>
        </a:p>
      </dgm:t>
    </dgm:pt>
    <dgm:pt modelId="{2C4714D8-F6D5-4F69-935E-0875654D9EB8}" type="sibTrans" cxnId="{756A5B79-4672-4F55-8750-364FF54C5EEC}">
      <dgm:prSet/>
      <dgm:spPr/>
      <dgm:t>
        <a:bodyPr/>
        <a:lstStyle/>
        <a:p>
          <a:endParaRPr lang="en-US"/>
        </a:p>
      </dgm:t>
    </dgm:pt>
    <dgm:pt modelId="{B446912F-1DFC-4446-BCDF-2F132507CA1C}" type="pres">
      <dgm:prSet presAssocID="{EEC206EB-7665-4466-9A02-FEDE73D2FE39}" presName="root" presStyleCnt="0">
        <dgm:presLayoutVars>
          <dgm:dir/>
          <dgm:resizeHandles val="exact"/>
        </dgm:presLayoutVars>
      </dgm:prSet>
      <dgm:spPr/>
    </dgm:pt>
    <dgm:pt modelId="{DECC5EA9-519B-43E6-B1F3-FD0B4C5C75B4}" type="pres">
      <dgm:prSet presAssocID="{A0641A76-C064-48E5-8D60-E3F9142FA412}" presName="compNode" presStyleCnt="0"/>
      <dgm:spPr/>
    </dgm:pt>
    <dgm:pt modelId="{1865A8C1-F028-4EBC-A58E-5ACA1E55F655}" type="pres">
      <dgm:prSet presAssocID="{A0641A76-C064-48E5-8D60-E3F9142FA412}" presName="bgRect" presStyleLbl="bgShp" presStyleIdx="0" presStyleCnt="3"/>
      <dgm:spPr/>
    </dgm:pt>
    <dgm:pt modelId="{5233A13F-6EA6-4142-B0F2-68A38E828A0E}" type="pres">
      <dgm:prSet presAssocID="{A0641A76-C064-48E5-8D60-E3F9142FA41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fresh"/>
        </a:ext>
      </dgm:extLst>
    </dgm:pt>
    <dgm:pt modelId="{86580E22-290C-4E06-9638-4797723076FE}" type="pres">
      <dgm:prSet presAssocID="{A0641A76-C064-48E5-8D60-E3F9142FA412}" presName="spaceRect" presStyleCnt="0"/>
      <dgm:spPr/>
    </dgm:pt>
    <dgm:pt modelId="{1EBDAE16-9675-4A39-A0AD-F27F457813BD}" type="pres">
      <dgm:prSet presAssocID="{A0641A76-C064-48E5-8D60-E3F9142FA412}" presName="parTx" presStyleLbl="revTx" presStyleIdx="0" presStyleCnt="4">
        <dgm:presLayoutVars>
          <dgm:chMax val="0"/>
          <dgm:chPref val="0"/>
        </dgm:presLayoutVars>
      </dgm:prSet>
      <dgm:spPr/>
    </dgm:pt>
    <dgm:pt modelId="{E72099B9-F79F-4208-A1E5-2323BA823C81}" type="pres">
      <dgm:prSet presAssocID="{B2C52760-C723-4991-BD9A-2041D2EF1DA0}" presName="sibTrans" presStyleCnt="0"/>
      <dgm:spPr/>
    </dgm:pt>
    <dgm:pt modelId="{94E58516-186F-495C-B404-9042388E56C3}" type="pres">
      <dgm:prSet presAssocID="{2EE77F6A-A58A-4B50-BA56-CBEA768D4537}" presName="compNode" presStyleCnt="0"/>
      <dgm:spPr/>
    </dgm:pt>
    <dgm:pt modelId="{E33C74C8-9B03-4F68-94E8-FEDC7118BCC6}" type="pres">
      <dgm:prSet presAssocID="{2EE77F6A-A58A-4B50-BA56-CBEA768D4537}" presName="bgRect" presStyleLbl="bgShp" presStyleIdx="1" presStyleCnt="3"/>
      <dgm:spPr/>
    </dgm:pt>
    <dgm:pt modelId="{A3D9F805-BCC7-4DAC-8243-77EAAA158A97}" type="pres">
      <dgm:prSet presAssocID="{2EE77F6A-A58A-4B50-BA56-CBEA768D453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73FA9D0B-A06B-44E6-ABA0-7D926273C2D4}" type="pres">
      <dgm:prSet presAssocID="{2EE77F6A-A58A-4B50-BA56-CBEA768D4537}" presName="spaceRect" presStyleCnt="0"/>
      <dgm:spPr/>
    </dgm:pt>
    <dgm:pt modelId="{7D5C7EE9-759B-4512-9674-5130E399CDA6}" type="pres">
      <dgm:prSet presAssocID="{2EE77F6A-A58A-4B50-BA56-CBEA768D4537}" presName="parTx" presStyleLbl="revTx" presStyleIdx="1" presStyleCnt="4">
        <dgm:presLayoutVars>
          <dgm:chMax val="0"/>
          <dgm:chPref val="0"/>
        </dgm:presLayoutVars>
      </dgm:prSet>
      <dgm:spPr/>
    </dgm:pt>
    <dgm:pt modelId="{D1A67089-AA29-436E-B440-4E0AB84C8946}" type="pres">
      <dgm:prSet presAssocID="{2EE77F6A-A58A-4B50-BA56-CBEA768D4537}" presName="desTx" presStyleLbl="revTx" presStyleIdx="2" presStyleCnt="4">
        <dgm:presLayoutVars/>
      </dgm:prSet>
      <dgm:spPr/>
    </dgm:pt>
    <dgm:pt modelId="{6770C605-F3AC-41AC-8B6B-4CB28C01230B}" type="pres">
      <dgm:prSet presAssocID="{7F595545-AF30-4482-9424-F2B559C90AA0}" presName="sibTrans" presStyleCnt="0"/>
      <dgm:spPr/>
    </dgm:pt>
    <dgm:pt modelId="{85767107-481F-41B2-8FB6-9668039AF023}" type="pres">
      <dgm:prSet presAssocID="{A4F759B8-372E-4BD6-A558-E7087B5FBAE8}" presName="compNode" presStyleCnt="0"/>
      <dgm:spPr/>
    </dgm:pt>
    <dgm:pt modelId="{EEC5414F-4CE6-451F-940B-B0C728595571}" type="pres">
      <dgm:prSet presAssocID="{A4F759B8-372E-4BD6-A558-E7087B5FBAE8}" presName="bgRect" presStyleLbl="bgShp" presStyleIdx="2" presStyleCnt="3"/>
      <dgm:spPr/>
    </dgm:pt>
    <dgm:pt modelId="{A0B68512-0762-4492-9A17-313680F1EF6E}" type="pres">
      <dgm:prSet presAssocID="{A4F759B8-372E-4BD6-A558-E7087B5FBAE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A3D1C14B-5C96-46C3-B9D7-D706F76042B0}" type="pres">
      <dgm:prSet presAssocID="{A4F759B8-372E-4BD6-A558-E7087B5FBAE8}" presName="spaceRect" presStyleCnt="0"/>
      <dgm:spPr/>
    </dgm:pt>
    <dgm:pt modelId="{E7F1F73D-8586-488A-9588-AAF8664709CF}" type="pres">
      <dgm:prSet presAssocID="{A4F759B8-372E-4BD6-A558-E7087B5FBAE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6A29611-A101-4832-A52B-BC4CFC84795B}" srcId="{2EE77F6A-A58A-4B50-BA56-CBEA768D4537}" destId="{739D7289-8117-432E-9917-DE49401BA072}" srcOrd="0" destOrd="0" parTransId="{CA783DF6-5A19-42F2-8090-9D224BAF7223}" sibTransId="{C1DC2CBD-E37D-4996-AE33-EA5C0A220F3F}"/>
    <dgm:cxn modelId="{5C34F117-71E7-4731-B285-CBAD53E851C5}" type="presOf" srcId="{6A730B8E-5300-4B85-A532-727743B8F986}" destId="{D1A67089-AA29-436E-B440-4E0AB84C8946}" srcOrd="0" destOrd="1" presId="urn:microsoft.com/office/officeart/2018/2/layout/IconVerticalSolidList"/>
    <dgm:cxn modelId="{E23AFB66-62C5-4919-BFA1-ADB7C61C7037}" srcId="{2EE77F6A-A58A-4B50-BA56-CBEA768D4537}" destId="{85D4E8B2-10DB-4426-88B7-C4AF360FED28}" srcOrd="2" destOrd="0" parTransId="{5D9191B1-18D8-45E3-AABC-3E1D6E78EB9F}" sibTransId="{CEFCD854-C120-4308-9D2A-9F57A88CE198}"/>
    <dgm:cxn modelId="{9F61F369-87BA-4002-8DD2-DFDBE7A9D437}" type="presOf" srcId="{85D4E8B2-10DB-4426-88B7-C4AF360FED28}" destId="{D1A67089-AA29-436E-B440-4E0AB84C8946}" srcOrd="0" destOrd="2" presId="urn:microsoft.com/office/officeart/2018/2/layout/IconVerticalSolidList"/>
    <dgm:cxn modelId="{FE075D6F-267E-4004-AE30-37C951F86B42}" type="presOf" srcId="{971CDE6F-484E-4EA5-AD0E-766CF5E39ED0}" destId="{D1A67089-AA29-436E-B440-4E0AB84C8946}" srcOrd="0" destOrd="3" presId="urn:microsoft.com/office/officeart/2018/2/layout/IconVerticalSolidList"/>
    <dgm:cxn modelId="{201FF674-C4E7-4369-B3BF-EF7E51B72AC5}" srcId="{EEC206EB-7665-4466-9A02-FEDE73D2FE39}" destId="{2EE77F6A-A58A-4B50-BA56-CBEA768D4537}" srcOrd="1" destOrd="0" parTransId="{B5DB6760-215B-4C54-9E10-6608C5E3BBE9}" sibTransId="{7F595545-AF30-4482-9424-F2B559C90AA0}"/>
    <dgm:cxn modelId="{4B06E457-00E2-478E-BF8C-BCB5F00FEA5D}" srcId="{EEC206EB-7665-4466-9A02-FEDE73D2FE39}" destId="{A0641A76-C064-48E5-8D60-E3F9142FA412}" srcOrd="0" destOrd="0" parTransId="{DE8E93F9-B24B-4B28-87D6-AE70BAB88040}" sibTransId="{B2C52760-C723-4991-BD9A-2041D2EF1DA0}"/>
    <dgm:cxn modelId="{756A5B79-4672-4F55-8750-364FF54C5EEC}" srcId="{EEC206EB-7665-4466-9A02-FEDE73D2FE39}" destId="{A4F759B8-372E-4BD6-A558-E7087B5FBAE8}" srcOrd="2" destOrd="0" parTransId="{B4A21DAE-5258-459F-A035-68B0F8331B9E}" sibTransId="{2C4714D8-F6D5-4F69-935E-0875654D9EB8}"/>
    <dgm:cxn modelId="{906EC17C-C993-4055-A8CB-6DA6EE9C0651}" type="presOf" srcId="{EEC206EB-7665-4466-9A02-FEDE73D2FE39}" destId="{B446912F-1DFC-4446-BCDF-2F132507CA1C}" srcOrd="0" destOrd="0" presId="urn:microsoft.com/office/officeart/2018/2/layout/IconVerticalSolidList"/>
    <dgm:cxn modelId="{B3AEF880-B2B9-441D-B454-11E479BF3877}" srcId="{2EE77F6A-A58A-4B50-BA56-CBEA768D4537}" destId="{971CDE6F-484E-4EA5-AD0E-766CF5E39ED0}" srcOrd="3" destOrd="0" parTransId="{DA4B358A-714B-45F7-B646-45E805881536}" sibTransId="{9CD2F89A-14F9-460E-A452-9A605D3F7588}"/>
    <dgm:cxn modelId="{F9B3929A-7673-4E98-A96C-BDE99B20E5D4}" srcId="{2EE77F6A-A58A-4B50-BA56-CBEA768D4537}" destId="{6A730B8E-5300-4B85-A532-727743B8F986}" srcOrd="1" destOrd="0" parTransId="{6977358F-C1BF-4824-BF9D-38BEE9AC7F0E}" sibTransId="{A2A2A963-C7F4-4159-874F-3D3E57AA1BD6}"/>
    <dgm:cxn modelId="{563C55A4-EB4A-471D-A085-AC8C630DC57B}" type="presOf" srcId="{739D7289-8117-432E-9917-DE49401BA072}" destId="{D1A67089-AA29-436E-B440-4E0AB84C8946}" srcOrd="0" destOrd="0" presId="urn:microsoft.com/office/officeart/2018/2/layout/IconVerticalSolidList"/>
    <dgm:cxn modelId="{E56873AD-9C7A-41BE-9A6E-4E80BE43885E}" type="presOf" srcId="{A0641A76-C064-48E5-8D60-E3F9142FA412}" destId="{1EBDAE16-9675-4A39-A0AD-F27F457813BD}" srcOrd="0" destOrd="0" presId="urn:microsoft.com/office/officeart/2018/2/layout/IconVerticalSolidList"/>
    <dgm:cxn modelId="{6A4189EC-41F1-4385-A4AF-DA66BA39FD50}" type="presOf" srcId="{2EE77F6A-A58A-4B50-BA56-CBEA768D4537}" destId="{7D5C7EE9-759B-4512-9674-5130E399CDA6}" srcOrd="0" destOrd="0" presId="urn:microsoft.com/office/officeart/2018/2/layout/IconVerticalSolidList"/>
    <dgm:cxn modelId="{FB38C1F4-B732-4242-9CB8-2F3FA30E525D}" type="presOf" srcId="{A4F759B8-372E-4BD6-A558-E7087B5FBAE8}" destId="{E7F1F73D-8586-488A-9588-AAF8664709CF}" srcOrd="0" destOrd="0" presId="urn:microsoft.com/office/officeart/2018/2/layout/IconVerticalSolidList"/>
    <dgm:cxn modelId="{AEAA4DF1-C6BC-4A62-8654-610F629BAD5E}" type="presParOf" srcId="{B446912F-1DFC-4446-BCDF-2F132507CA1C}" destId="{DECC5EA9-519B-43E6-B1F3-FD0B4C5C75B4}" srcOrd="0" destOrd="0" presId="urn:microsoft.com/office/officeart/2018/2/layout/IconVerticalSolidList"/>
    <dgm:cxn modelId="{F9DF066A-ADD5-4C27-8552-761FE5ED1AC9}" type="presParOf" srcId="{DECC5EA9-519B-43E6-B1F3-FD0B4C5C75B4}" destId="{1865A8C1-F028-4EBC-A58E-5ACA1E55F655}" srcOrd="0" destOrd="0" presId="urn:microsoft.com/office/officeart/2018/2/layout/IconVerticalSolidList"/>
    <dgm:cxn modelId="{F302FF13-C4A1-49F7-B328-360130B4DCE2}" type="presParOf" srcId="{DECC5EA9-519B-43E6-B1F3-FD0B4C5C75B4}" destId="{5233A13F-6EA6-4142-B0F2-68A38E828A0E}" srcOrd="1" destOrd="0" presId="urn:microsoft.com/office/officeart/2018/2/layout/IconVerticalSolidList"/>
    <dgm:cxn modelId="{CD82E765-9982-41A6-822A-ECB9E34CC901}" type="presParOf" srcId="{DECC5EA9-519B-43E6-B1F3-FD0B4C5C75B4}" destId="{86580E22-290C-4E06-9638-4797723076FE}" srcOrd="2" destOrd="0" presId="urn:microsoft.com/office/officeart/2018/2/layout/IconVerticalSolidList"/>
    <dgm:cxn modelId="{68BE5E5D-D30A-4538-9DEB-3DBBF2CDCC92}" type="presParOf" srcId="{DECC5EA9-519B-43E6-B1F3-FD0B4C5C75B4}" destId="{1EBDAE16-9675-4A39-A0AD-F27F457813BD}" srcOrd="3" destOrd="0" presId="urn:microsoft.com/office/officeart/2018/2/layout/IconVerticalSolidList"/>
    <dgm:cxn modelId="{DC3E9BA1-C60C-498A-94E8-90E00561EE09}" type="presParOf" srcId="{B446912F-1DFC-4446-BCDF-2F132507CA1C}" destId="{E72099B9-F79F-4208-A1E5-2323BA823C81}" srcOrd="1" destOrd="0" presId="urn:microsoft.com/office/officeart/2018/2/layout/IconVerticalSolidList"/>
    <dgm:cxn modelId="{17BFFF5C-0D57-4206-B6E6-A005532C59FD}" type="presParOf" srcId="{B446912F-1DFC-4446-BCDF-2F132507CA1C}" destId="{94E58516-186F-495C-B404-9042388E56C3}" srcOrd="2" destOrd="0" presId="urn:microsoft.com/office/officeart/2018/2/layout/IconVerticalSolidList"/>
    <dgm:cxn modelId="{7F21CBC5-ECA4-423B-86F5-857971DD4D67}" type="presParOf" srcId="{94E58516-186F-495C-B404-9042388E56C3}" destId="{E33C74C8-9B03-4F68-94E8-FEDC7118BCC6}" srcOrd="0" destOrd="0" presId="urn:microsoft.com/office/officeart/2018/2/layout/IconVerticalSolidList"/>
    <dgm:cxn modelId="{AEA8B958-DDD8-47D1-8CE4-44B07632C972}" type="presParOf" srcId="{94E58516-186F-495C-B404-9042388E56C3}" destId="{A3D9F805-BCC7-4DAC-8243-77EAAA158A97}" srcOrd="1" destOrd="0" presId="urn:microsoft.com/office/officeart/2018/2/layout/IconVerticalSolidList"/>
    <dgm:cxn modelId="{C41860BA-15DC-425D-B9A2-761C11FE8343}" type="presParOf" srcId="{94E58516-186F-495C-B404-9042388E56C3}" destId="{73FA9D0B-A06B-44E6-ABA0-7D926273C2D4}" srcOrd="2" destOrd="0" presId="urn:microsoft.com/office/officeart/2018/2/layout/IconVerticalSolidList"/>
    <dgm:cxn modelId="{A45146BC-A944-4F79-9A3A-7FF914CFFD83}" type="presParOf" srcId="{94E58516-186F-495C-B404-9042388E56C3}" destId="{7D5C7EE9-759B-4512-9674-5130E399CDA6}" srcOrd="3" destOrd="0" presId="urn:microsoft.com/office/officeart/2018/2/layout/IconVerticalSolidList"/>
    <dgm:cxn modelId="{5A12C869-05A0-4F86-A2EF-CAF7DE8AA1BA}" type="presParOf" srcId="{94E58516-186F-495C-B404-9042388E56C3}" destId="{D1A67089-AA29-436E-B440-4E0AB84C8946}" srcOrd="4" destOrd="0" presId="urn:microsoft.com/office/officeart/2018/2/layout/IconVerticalSolidList"/>
    <dgm:cxn modelId="{007B034E-3376-4514-BF7E-C677989E22AD}" type="presParOf" srcId="{B446912F-1DFC-4446-BCDF-2F132507CA1C}" destId="{6770C605-F3AC-41AC-8B6B-4CB28C01230B}" srcOrd="3" destOrd="0" presId="urn:microsoft.com/office/officeart/2018/2/layout/IconVerticalSolidList"/>
    <dgm:cxn modelId="{65A49437-5778-4AD6-93F2-1F4A6275F17C}" type="presParOf" srcId="{B446912F-1DFC-4446-BCDF-2F132507CA1C}" destId="{85767107-481F-41B2-8FB6-9668039AF023}" srcOrd="4" destOrd="0" presId="urn:microsoft.com/office/officeart/2018/2/layout/IconVerticalSolidList"/>
    <dgm:cxn modelId="{E9207DA6-BC81-4CD4-BC5F-3AB01D211EE0}" type="presParOf" srcId="{85767107-481F-41B2-8FB6-9668039AF023}" destId="{EEC5414F-4CE6-451F-940B-B0C728595571}" srcOrd="0" destOrd="0" presId="urn:microsoft.com/office/officeart/2018/2/layout/IconVerticalSolidList"/>
    <dgm:cxn modelId="{E4D9ACA7-1C14-4572-A9A5-692CFB91EB43}" type="presParOf" srcId="{85767107-481F-41B2-8FB6-9668039AF023}" destId="{A0B68512-0762-4492-9A17-313680F1EF6E}" srcOrd="1" destOrd="0" presId="urn:microsoft.com/office/officeart/2018/2/layout/IconVerticalSolidList"/>
    <dgm:cxn modelId="{353184DA-FDAA-4850-9BBA-3BF28C64D877}" type="presParOf" srcId="{85767107-481F-41B2-8FB6-9668039AF023}" destId="{A3D1C14B-5C96-46C3-B9D7-D706F76042B0}" srcOrd="2" destOrd="0" presId="urn:microsoft.com/office/officeart/2018/2/layout/IconVerticalSolidList"/>
    <dgm:cxn modelId="{41C7476F-8E2D-4CE1-9EB7-F0006E9229BD}" type="presParOf" srcId="{85767107-481F-41B2-8FB6-9668039AF023}" destId="{E7F1F73D-8586-488A-9588-AAF8664709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94B3AA-2568-47BA-8B0F-D1E7FC4A5472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E45813-3E7F-45F2-96E7-E778654151C3}">
      <dgm:prSet/>
      <dgm:spPr/>
      <dgm:t>
        <a:bodyPr/>
        <a:lstStyle/>
        <a:p>
          <a:r>
            <a:rPr lang="en-US"/>
            <a:t>Once a project is acquired and issues are discovered such as</a:t>
          </a:r>
        </a:p>
      </dgm:t>
    </dgm:pt>
    <dgm:pt modelId="{15D48615-F9DF-408A-9AA0-6045F3234634}" type="parTrans" cxnId="{23206D01-EC33-4A94-9615-8F445C271CFD}">
      <dgm:prSet/>
      <dgm:spPr/>
      <dgm:t>
        <a:bodyPr/>
        <a:lstStyle/>
        <a:p>
          <a:endParaRPr lang="en-US"/>
        </a:p>
      </dgm:t>
    </dgm:pt>
    <dgm:pt modelId="{5CE2B166-6501-4504-85FC-F769B1B4E7BF}" type="sibTrans" cxnId="{23206D01-EC33-4A94-9615-8F445C271CFD}">
      <dgm:prSet/>
      <dgm:spPr/>
      <dgm:t>
        <a:bodyPr/>
        <a:lstStyle/>
        <a:p>
          <a:endParaRPr lang="en-US"/>
        </a:p>
      </dgm:t>
    </dgm:pt>
    <dgm:pt modelId="{AAEEE603-2EC2-4774-88A8-974D47198E76}">
      <dgm:prSet/>
      <dgm:spPr/>
      <dgm:t>
        <a:bodyPr/>
        <a:lstStyle/>
        <a:p>
          <a:r>
            <a:rPr lang="en-US"/>
            <a:t>Extensive File Corrections</a:t>
          </a:r>
        </a:p>
      </dgm:t>
    </dgm:pt>
    <dgm:pt modelId="{24EC3560-B3E8-4543-A71C-57D20FDE1051}" type="parTrans" cxnId="{67F62112-D47F-4830-A246-93DB8CD3D52E}">
      <dgm:prSet/>
      <dgm:spPr/>
      <dgm:t>
        <a:bodyPr/>
        <a:lstStyle/>
        <a:p>
          <a:endParaRPr lang="en-US"/>
        </a:p>
      </dgm:t>
    </dgm:pt>
    <dgm:pt modelId="{DC924883-40A4-4EA0-A3C9-6CDF1882052E}" type="sibTrans" cxnId="{67F62112-D47F-4830-A246-93DB8CD3D52E}">
      <dgm:prSet/>
      <dgm:spPr/>
      <dgm:t>
        <a:bodyPr/>
        <a:lstStyle/>
        <a:p>
          <a:endParaRPr lang="en-US"/>
        </a:p>
      </dgm:t>
    </dgm:pt>
    <dgm:pt modelId="{56AA8E35-3BBE-4F15-9208-E745288D98BC}">
      <dgm:prSet/>
      <dgm:spPr/>
      <dgm:t>
        <a:bodyPr/>
        <a:lstStyle/>
        <a:p>
          <a:r>
            <a:rPr lang="en-US"/>
            <a:t>Tenant Data Corrections</a:t>
          </a:r>
        </a:p>
      </dgm:t>
    </dgm:pt>
    <dgm:pt modelId="{561CBA17-3ADB-41D7-9754-1F5317751A6E}" type="parTrans" cxnId="{34A7CA5C-5353-4CD0-AB67-A96B18F28672}">
      <dgm:prSet/>
      <dgm:spPr/>
      <dgm:t>
        <a:bodyPr/>
        <a:lstStyle/>
        <a:p>
          <a:endParaRPr lang="en-US"/>
        </a:p>
      </dgm:t>
    </dgm:pt>
    <dgm:pt modelId="{93116105-40A7-4775-A22D-185BBB50828B}" type="sibTrans" cxnId="{34A7CA5C-5353-4CD0-AB67-A96B18F28672}">
      <dgm:prSet/>
      <dgm:spPr/>
      <dgm:t>
        <a:bodyPr/>
        <a:lstStyle/>
        <a:p>
          <a:endParaRPr lang="en-US"/>
        </a:p>
      </dgm:t>
    </dgm:pt>
    <dgm:pt modelId="{31156319-7B6E-46CD-8029-1F32F642A27F}">
      <dgm:prSet/>
      <dgm:spPr/>
      <dgm:t>
        <a:bodyPr/>
        <a:lstStyle/>
        <a:p>
          <a:r>
            <a:rPr lang="en-US"/>
            <a:t>Building or Unit Repairs</a:t>
          </a:r>
        </a:p>
      </dgm:t>
    </dgm:pt>
    <dgm:pt modelId="{61C1F383-BA4D-4B77-8BC1-3A0F316578DD}" type="parTrans" cxnId="{66DC9EBA-FEC8-4DE5-9112-0BE499493924}">
      <dgm:prSet/>
      <dgm:spPr/>
      <dgm:t>
        <a:bodyPr/>
        <a:lstStyle/>
        <a:p>
          <a:endParaRPr lang="en-US"/>
        </a:p>
      </dgm:t>
    </dgm:pt>
    <dgm:pt modelId="{056726C2-D723-4E5C-84C5-CD9EF0DC4B78}" type="sibTrans" cxnId="{66DC9EBA-FEC8-4DE5-9112-0BE499493924}">
      <dgm:prSet/>
      <dgm:spPr/>
      <dgm:t>
        <a:bodyPr/>
        <a:lstStyle/>
        <a:p>
          <a:endParaRPr lang="en-US"/>
        </a:p>
      </dgm:t>
    </dgm:pt>
    <dgm:pt modelId="{D43B5EC7-B277-4E09-8F80-35FE7B6A1C5A}">
      <dgm:prSet/>
      <dgm:spPr/>
      <dgm:t>
        <a:bodyPr/>
        <a:lstStyle/>
        <a:p>
          <a:r>
            <a:rPr lang="en-US"/>
            <a:t>The owner/management must submit a report to AHFA within 60 days of taking possession of the Project.</a:t>
          </a:r>
        </a:p>
      </dgm:t>
    </dgm:pt>
    <dgm:pt modelId="{0992420D-1DE2-4B7F-9736-5C28675CC0EB}" type="parTrans" cxnId="{A641F2ED-B058-449F-96D2-75BDE0510764}">
      <dgm:prSet/>
      <dgm:spPr/>
      <dgm:t>
        <a:bodyPr/>
        <a:lstStyle/>
        <a:p>
          <a:endParaRPr lang="en-US"/>
        </a:p>
      </dgm:t>
    </dgm:pt>
    <dgm:pt modelId="{0F4BB51E-D80E-428D-BB84-56AA8B7859D0}" type="sibTrans" cxnId="{A641F2ED-B058-449F-96D2-75BDE0510764}">
      <dgm:prSet/>
      <dgm:spPr/>
      <dgm:t>
        <a:bodyPr/>
        <a:lstStyle/>
        <a:p>
          <a:endParaRPr lang="en-US"/>
        </a:p>
      </dgm:t>
    </dgm:pt>
    <dgm:pt modelId="{1538A653-D609-4A34-90A8-683BCA60E1A7}">
      <dgm:prSet/>
      <dgm:spPr/>
      <dgm:t>
        <a:bodyPr/>
        <a:lstStyle/>
        <a:p>
          <a:r>
            <a:rPr lang="en-US"/>
            <a:t>The report must include</a:t>
          </a:r>
        </a:p>
      </dgm:t>
    </dgm:pt>
    <dgm:pt modelId="{3FA77969-3160-43F2-8892-7D3C6B5BD4AD}" type="parTrans" cxnId="{80B880DE-EB57-40F9-B038-9854E13A89A9}">
      <dgm:prSet/>
      <dgm:spPr/>
      <dgm:t>
        <a:bodyPr/>
        <a:lstStyle/>
        <a:p>
          <a:endParaRPr lang="en-US"/>
        </a:p>
      </dgm:t>
    </dgm:pt>
    <dgm:pt modelId="{997FE001-5458-471B-96A2-98FAB52FAD21}" type="sibTrans" cxnId="{80B880DE-EB57-40F9-B038-9854E13A89A9}">
      <dgm:prSet/>
      <dgm:spPr/>
      <dgm:t>
        <a:bodyPr/>
        <a:lstStyle/>
        <a:p>
          <a:endParaRPr lang="en-US"/>
        </a:p>
      </dgm:t>
    </dgm:pt>
    <dgm:pt modelId="{48216396-ED47-4D7D-B9F4-C8F56D793A8B}">
      <dgm:prSet/>
      <dgm:spPr/>
      <dgm:t>
        <a:bodyPr/>
        <a:lstStyle/>
        <a:p>
          <a:r>
            <a:rPr lang="en-US"/>
            <a:t>Details of the Repairs to be completed</a:t>
          </a:r>
        </a:p>
      </dgm:t>
    </dgm:pt>
    <dgm:pt modelId="{F37757A8-8BD8-4D36-822A-B7791BC3C7A0}" type="parTrans" cxnId="{774A95C0-D414-420F-B4E8-250C1590E62F}">
      <dgm:prSet/>
      <dgm:spPr/>
      <dgm:t>
        <a:bodyPr/>
        <a:lstStyle/>
        <a:p>
          <a:endParaRPr lang="en-US"/>
        </a:p>
      </dgm:t>
    </dgm:pt>
    <dgm:pt modelId="{3E1E68F0-1111-4698-9DF6-B2BF3E322AE1}" type="sibTrans" cxnId="{774A95C0-D414-420F-B4E8-250C1590E62F}">
      <dgm:prSet/>
      <dgm:spPr/>
      <dgm:t>
        <a:bodyPr/>
        <a:lstStyle/>
        <a:p>
          <a:endParaRPr lang="en-US"/>
        </a:p>
      </dgm:t>
    </dgm:pt>
    <dgm:pt modelId="{011F62CF-F552-4F85-81A8-DF0F1EDFBF72}">
      <dgm:prSet/>
      <dgm:spPr/>
      <dgm:t>
        <a:bodyPr/>
        <a:lstStyle/>
        <a:p>
          <a:r>
            <a:rPr lang="en-US"/>
            <a:t>Completion Deadline</a:t>
          </a:r>
        </a:p>
      </dgm:t>
    </dgm:pt>
    <dgm:pt modelId="{3782B9BC-015B-41BD-B63F-657613C9ACC3}" type="parTrans" cxnId="{C5FA3C84-7A17-4D5A-9580-19DE8C14DCF4}">
      <dgm:prSet/>
      <dgm:spPr/>
      <dgm:t>
        <a:bodyPr/>
        <a:lstStyle/>
        <a:p>
          <a:endParaRPr lang="en-US"/>
        </a:p>
      </dgm:t>
    </dgm:pt>
    <dgm:pt modelId="{FDA391A1-1A8E-4819-95FC-0E4CEFFCC073}" type="sibTrans" cxnId="{C5FA3C84-7A17-4D5A-9580-19DE8C14DCF4}">
      <dgm:prSet/>
      <dgm:spPr/>
      <dgm:t>
        <a:bodyPr/>
        <a:lstStyle/>
        <a:p>
          <a:endParaRPr lang="en-US"/>
        </a:p>
      </dgm:t>
    </dgm:pt>
    <dgm:pt modelId="{05D1506F-5F6C-43E2-A477-B7205953B2EF}" type="pres">
      <dgm:prSet presAssocID="{AF94B3AA-2568-47BA-8B0F-D1E7FC4A5472}" presName="Name0" presStyleCnt="0">
        <dgm:presLayoutVars>
          <dgm:dir/>
          <dgm:animLvl val="lvl"/>
          <dgm:resizeHandles val="exact"/>
        </dgm:presLayoutVars>
      </dgm:prSet>
      <dgm:spPr/>
    </dgm:pt>
    <dgm:pt modelId="{66E3AC4C-2F3A-4AB5-B462-D8B729F54151}" type="pres">
      <dgm:prSet presAssocID="{1538A653-D609-4A34-90A8-683BCA60E1A7}" presName="boxAndChildren" presStyleCnt="0"/>
      <dgm:spPr/>
    </dgm:pt>
    <dgm:pt modelId="{CA4C4F5C-86BB-45AE-B898-DEA62B29F6D4}" type="pres">
      <dgm:prSet presAssocID="{1538A653-D609-4A34-90A8-683BCA60E1A7}" presName="parentTextBox" presStyleLbl="node1" presStyleIdx="0" presStyleCnt="3"/>
      <dgm:spPr/>
    </dgm:pt>
    <dgm:pt modelId="{E462D76C-3056-4010-B6D6-84FF38AD604A}" type="pres">
      <dgm:prSet presAssocID="{1538A653-D609-4A34-90A8-683BCA60E1A7}" presName="entireBox" presStyleLbl="node1" presStyleIdx="0" presStyleCnt="3"/>
      <dgm:spPr/>
    </dgm:pt>
    <dgm:pt modelId="{10ABD7F6-AD39-4DC0-A492-9807A75A47AE}" type="pres">
      <dgm:prSet presAssocID="{1538A653-D609-4A34-90A8-683BCA60E1A7}" presName="descendantBox" presStyleCnt="0"/>
      <dgm:spPr/>
    </dgm:pt>
    <dgm:pt modelId="{A1D08A9C-84AB-4C5E-8926-9A92B966681E}" type="pres">
      <dgm:prSet presAssocID="{48216396-ED47-4D7D-B9F4-C8F56D793A8B}" presName="childTextBox" presStyleLbl="fgAccFollowNode1" presStyleIdx="0" presStyleCnt="5">
        <dgm:presLayoutVars>
          <dgm:bulletEnabled val="1"/>
        </dgm:presLayoutVars>
      </dgm:prSet>
      <dgm:spPr/>
    </dgm:pt>
    <dgm:pt modelId="{7EADABAC-DB94-4CFC-B5F2-B44D68441036}" type="pres">
      <dgm:prSet presAssocID="{011F62CF-F552-4F85-81A8-DF0F1EDFBF72}" presName="childTextBox" presStyleLbl="fgAccFollowNode1" presStyleIdx="1" presStyleCnt="5">
        <dgm:presLayoutVars>
          <dgm:bulletEnabled val="1"/>
        </dgm:presLayoutVars>
      </dgm:prSet>
      <dgm:spPr/>
    </dgm:pt>
    <dgm:pt modelId="{891E8CB6-FA6B-4227-B469-6E0B59121009}" type="pres">
      <dgm:prSet presAssocID="{0F4BB51E-D80E-428D-BB84-56AA8B7859D0}" presName="sp" presStyleCnt="0"/>
      <dgm:spPr/>
    </dgm:pt>
    <dgm:pt modelId="{CD19D9D4-7ABD-4B6A-AC66-AA32E622B124}" type="pres">
      <dgm:prSet presAssocID="{D43B5EC7-B277-4E09-8F80-35FE7B6A1C5A}" presName="arrowAndChildren" presStyleCnt="0"/>
      <dgm:spPr/>
    </dgm:pt>
    <dgm:pt modelId="{2FC1A5F5-C457-48DF-B6BA-C1A93BD672B5}" type="pres">
      <dgm:prSet presAssocID="{D43B5EC7-B277-4E09-8F80-35FE7B6A1C5A}" presName="parentTextArrow" presStyleLbl="node1" presStyleIdx="1" presStyleCnt="3"/>
      <dgm:spPr/>
    </dgm:pt>
    <dgm:pt modelId="{EC96A56B-E458-4382-A867-422BE5E4A3C9}" type="pres">
      <dgm:prSet presAssocID="{5CE2B166-6501-4504-85FC-F769B1B4E7BF}" presName="sp" presStyleCnt="0"/>
      <dgm:spPr/>
    </dgm:pt>
    <dgm:pt modelId="{06AD64BA-664F-40D9-B21F-3F6D66011823}" type="pres">
      <dgm:prSet presAssocID="{2EE45813-3E7F-45F2-96E7-E778654151C3}" presName="arrowAndChildren" presStyleCnt="0"/>
      <dgm:spPr/>
    </dgm:pt>
    <dgm:pt modelId="{B353CDB4-1D8B-4F49-9411-C6623257AE45}" type="pres">
      <dgm:prSet presAssocID="{2EE45813-3E7F-45F2-96E7-E778654151C3}" presName="parentTextArrow" presStyleLbl="node1" presStyleIdx="1" presStyleCnt="3"/>
      <dgm:spPr/>
    </dgm:pt>
    <dgm:pt modelId="{8B1211EA-8C8D-4006-8BA6-263ED8EBCDCD}" type="pres">
      <dgm:prSet presAssocID="{2EE45813-3E7F-45F2-96E7-E778654151C3}" presName="arrow" presStyleLbl="node1" presStyleIdx="2" presStyleCnt="3"/>
      <dgm:spPr/>
    </dgm:pt>
    <dgm:pt modelId="{883DBCDD-FBB0-4A2F-998A-AF6F4167555A}" type="pres">
      <dgm:prSet presAssocID="{2EE45813-3E7F-45F2-96E7-E778654151C3}" presName="descendantArrow" presStyleCnt="0"/>
      <dgm:spPr/>
    </dgm:pt>
    <dgm:pt modelId="{FC69BED4-8102-4DB0-AA68-500281EA2379}" type="pres">
      <dgm:prSet presAssocID="{AAEEE603-2EC2-4774-88A8-974D47198E76}" presName="childTextArrow" presStyleLbl="fgAccFollowNode1" presStyleIdx="2" presStyleCnt="5">
        <dgm:presLayoutVars>
          <dgm:bulletEnabled val="1"/>
        </dgm:presLayoutVars>
      </dgm:prSet>
      <dgm:spPr/>
    </dgm:pt>
    <dgm:pt modelId="{7613A6B4-87CE-4F8A-8F5F-C4AF1610792D}" type="pres">
      <dgm:prSet presAssocID="{56AA8E35-3BBE-4F15-9208-E745288D98BC}" presName="childTextArrow" presStyleLbl="fgAccFollowNode1" presStyleIdx="3" presStyleCnt="5">
        <dgm:presLayoutVars>
          <dgm:bulletEnabled val="1"/>
        </dgm:presLayoutVars>
      </dgm:prSet>
      <dgm:spPr/>
    </dgm:pt>
    <dgm:pt modelId="{C15E08E1-B423-4514-8949-736683E36ACF}" type="pres">
      <dgm:prSet presAssocID="{31156319-7B6E-46CD-8029-1F32F642A27F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23206D01-EC33-4A94-9615-8F445C271CFD}" srcId="{AF94B3AA-2568-47BA-8B0F-D1E7FC4A5472}" destId="{2EE45813-3E7F-45F2-96E7-E778654151C3}" srcOrd="0" destOrd="0" parTransId="{15D48615-F9DF-408A-9AA0-6045F3234634}" sibTransId="{5CE2B166-6501-4504-85FC-F769B1B4E7BF}"/>
    <dgm:cxn modelId="{A320E20D-F788-4C8E-B410-6748627ADFF1}" type="presOf" srcId="{011F62CF-F552-4F85-81A8-DF0F1EDFBF72}" destId="{7EADABAC-DB94-4CFC-B5F2-B44D68441036}" srcOrd="0" destOrd="0" presId="urn:microsoft.com/office/officeart/2005/8/layout/process4"/>
    <dgm:cxn modelId="{67F62112-D47F-4830-A246-93DB8CD3D52E}" srcId="{2EE45813-3E7F-45F2-96E7-E778654151C3}" destId="{AAEEE603-2EC2-4774-88A8-974D47198E76}" srcOrd="0" destOrd="0" parTransId="{24EC3560-B3E8-4543-A71C-57D20FDE1051}" sibTransId="{DC924883-40A4-4EA0-A3C9-6CDF1882052E}"/>
    <dgm:cxn modelId="{5A1E3F29-72F2-4114-9ED8-0D998E815532}" type="presOf" srcId="{AAEEE603-2EC2-4774-88A8-974D47198E76}" destId="{FC69BED4-8102-4DB0-AA68-500281EA2379}" srcOrd="0" destOrd="0" presId="urn:microsoft.com/office/officeart/2005/8/layout/process4"/>
    <dgm:cxn modelId="{44E44B40-D08D-4375-8D1D-CC011A77F4CA}" type="presOf" srcId="{2EE45813-3E7F-45F2-96E7-E778654151C3}" destId="{B353CDB4-1D8B-4F49-9411-C6623257AE45}" srcOrd="0" destOrd="0" presId="urn:microsoft.com/office/officeart/2005/8/layout/process4"/>
    <dgm:cxn modelId="{34A7CA5C-5353-4CD0-AB67-A96B18F28672}" srcId="{2EE45813-3E7F-45F2-96E7-E778654151C3}" destId="{56AA8E35-3BBE-4F15-9208-E745288D98BC}" srcOrd="1" destOrd="0" parTransId="{561CBA17-3ADB-41D7-9754-1F5317751A6E}" sibTransId="{93116105-40A7-4775-A22D-185BBB50828B}"/>
    <dgm:cxn modelId="{0B2F106B-9976-4315-8D63-C0139B3701C7}" type="presOf" srcId="{1538A653-D609-4A34-90A8-683BCA60E1A7}" destId="{E462D76C-3056-4010-B6D6-84FF38AD604A}" srcOrd="1" destOrd="0" presId="urn:microsoft.com/office/officeart/2005/8/layout/process4"/>
    <dgm:cxn modelId="{C5FA3C84-7A17-4D5A-9580-19DE8C14DCF4}" srcId="{1538A653-D609-4A34-90A8-683BCA60E1A7}" destId="{011F62CF-F552-4F85-81A8-DF0F1EDFBF72}" srcOrd="1" destOrd="0" parTransId="{3782B9BC-015B-41BD-B63F-657613C9ACC3}" sibTransId="{FDA391A1-1A8E-4819-95FC-0E4CEFFCC073}"/>
    <dgm:cxn modelId="{4FCBCD8C-0225-4DFA-A6E2-2B8218CBACFD}" type="presOf" srcId="{2EE45813-3E7F-45F2-96E7-E778654151C3}" destId="{8B1211EA-8C8D-4006-8BA6-263ED8EBCDCD}" srcOrd="1" destOrd="0" presId="urn:microsoft.com/office/officeart/2005/8/layout/process4"/>
    <dgm:cxn modelId="{4EE3FFB2-7CF4-4874-BB82-7EE4C8E030A7}" type="presOf" srcId="{D43B5EC7-B277-4E09-8F80-35FE7B6A1C5A}" destId="{2FC1A5F5-C457-48DF-B6BA-C1A93BD672B5}" srcOrd="0" destOrd="0" presId="urn:microsoft.com/office/officeart/2005/8/layout/process4"/>
    <dgm:cxn modelId="{66DC9EBA-FEC8-4DE5-9112-0BE499493924}" srcId="{2EE45813-3E7F-45F2-96E7-E778654151C3}" destId="{31156319-7B6E-46CD-8029-1F32F642A27F}" srcOrd="2" destOrd="0" parTransId="{61C1F383-BA4D-4B77-8BC1-3A0F316578DD}" sibTransId="{056726C2-D723-4E5C-84C5-CD9EF0DC4B78}"/>
    <dgm:cxn modelId="{774A95C0-D414-420F-B4E8-250C1590E62F}" srcId="{1538A653-D609-4A34-90A8-683BCA60E1A7}" destId="{48216396-ED47-4D7D-B9F4-C8F56D793A8B}" srcOrd="0" destOrd="0" parTransId="{F37757A8-8BD8-4D36-822A-B7791BC3C7A0}" sibTransId="{3E1E68F0-1111-4698-9DF6-B2BF3E322AE1}"/>
    <dgm:cxn modelId="{DB7910CE-DB8B-4D29-9DCB-228119468267}" type="presOf" srcId="{48216396-ED47-4D7D-B9F4-C8F56D793A8B}" destId="{A1D08A9C-84AB-4C5E-8926-9A92B966681E}" srcOrd="0" destOrd="0" presId="urn:microsoft.com/office/officeart/2005/8/layout/process4"/>
    <dgm:cxn modelId="{DC4F67D2-11EC-4FD5-BA55-691D818BB2F0}" type="presOf" srcId="{31156319-7B6E-46CD-8029-1F32F642A27F}" destId="{C15E08E1-B423-4514-8949-736683E36ACF}" srcOrd="0" destOrd="0" presId="urn:microsoft.com/office/officeart/2005/8/layout/process4"/>
    <dgm:cxn modelId="{80B880DE-EB57-40F9-B038-9854E13A89A9}" srcId="{AF94B3AA-2568-47BA-8B0F-D1E7FC4A5472}" destId="{1538A653-D609-4A34-90A8-683BCA60E1A7}" srcOrd="2" destOrd="0" parTransId="{3FA77969-3160-43F2-8892-7D3C6B5BD4AD}" sibTransId="{997FE001-5458-471B-96A2-98FAB52FAD21}"/>
    <dgm:cxn modelId="{CFA5A8DE-F143-463B-91ED-DFAB8AD4106A}" type="presOf" srcId="{56AA8E35-3BBE-4F15-9208-E745288D98BC}" destId="{7613A6B4-87CE-4F8A-8F5F-C4AF1610792D}" srcOrd="0" destOrd="0" presId="urn:microsoft.com/office/officeart/2005/8/layout/process4"/>
    <dgm:cxn modelId="{A641F2ED-B058-449F-96D2-75BDE0510764}" srcId="{AF94B3AA-2568-47BA-8B0F-D1E7FC4A5472}" destId="{D43B5EC7-B277-4E09-8F80-35FE7B6A1C5A}" srcOrd="1" destOrd="0" parTransId="{0992420D-1DE2-4B7F-9736-5C28675CC0EB}" sibTransId="{0F4BB51E-D80E-428D-BB84-56AA8B7859D0}"/>
    <dgm:cxn modelId="{8B97EFF6-D88A-4841-97FA-0812B6195A63}" type="presOf" srcId="{1538A653-D609-4A34-90A8-683BCA60E1A7}" destId="{CA4C4F5C-86BB-45AE-B898-DEA62B29F6D4}" srcOrd="0" destOrd="0" presId="urn:microsoft.com/office/officeart/2005/8/layout/process4"/>
    <dgm:cxn modelId="{A34C42FF-DEB5-4B2D-83DC-00A653E085A2}" type="presOf" srcId="{AF94B3AA-2568-47BA-8B0F-D1E7FC4A5472}" destId="{05D1506F-5F6C-43E2-A477-B7205953B2EF}" srcOrd="0" destOrd="0" presId="urn:microsoft.com/office/officeart/2005/8/layout/process4"/>
    <dgm:cxn modelId="{D4807AF5-FDF3-4C3A-9141-77DAE7C85113}" type="presParOf" srcId="{05D1506F-5F6C-43E2-A477-B7205953B2EF}" destId="{66E3AC4C-2F3A-4AB5-B462-D8B729F54151}" srcOrd="0" destOrd="0" presId="urn:microsoft.com/office/officeart/2005/8/layout/process4"/>
    <dgm:cxn modelId="{73D70000-46FC-478F-9760-2C966ABB569F}" type="presParOf" srcId="{66E3AC4C-2F3A-4AB5-B462-D8B729F54151}" destId="{CA4C4F5C-86BB-45AE-B898-DEA62B29F6D4}" srcOrd="0" destOrd="0" presId="urn:microsoft.com/office/officeart/2005/8/layout/process4"/>
    <dgm:cxn modelId="{78741CA9-D75A-4652-8583-BD7C9DB3BF86}" type="presParOf" srcId="{66E3AC4C-2F3A-4AB5-B462-D8B729F54151}" destId="{E462D76C-3056-4010-B6D6-84FF38AD604A}" srcOrd="1" destOrd="0" presId="urn:microsoft.com/office/officeart/2005/8/layout/process4"/>
    <dgm:cxn modelId="{BD08D018-23FF-4E29-B4CA-60D312A236F2}" type="presParOf" srcId="{66E3AC4C-2F3A-4AB5-B462-D8B729F54151}" destId="{10ABD7F6-AD39-4DC0-A492-9807A75A47AE}" srcOrd="2" destOrd="0" presId="urn:microsoft.com/office/officeart/2005/8/layout/process4"/>
    <dgm:cxn modelId="{C9425ADE-03C6-48D1-9ADE-C5C52989B4D2}" type="presParOf" srcId="{10ABD7F6-AD39-4DC0-A492-9807A75A47AE}" destId="{A1D08A9C-84AB-4C5E-8926-9A92B966681E}" srcOrd="0" destOrd="0" presId="urn:microsoft.com/office/officeart/2005/8/layout/process4"/>
    <dgm:cxn modelId="{E3D07FCA-9EBD-4D6A-8787-05E1FA9F16DC}" type="presParOf" srcId="{10ABD7F6-AD39-4DC0-A492-9807A75A47AE}" destId="{7EADABAC-DB94-4CFC-B5F2-B44D68441036}" srcOrd="1" destOrd="0" presId="urn:microsoft.com/office/officeart/2005/8/layout/process4"/>
    <dgm:cxn modelId="{8712DFAE-EA77-42B9-B649-DBC1F3C6F7B2}" type="presParOf" srcId="{05D1506F-5F6C-43E2-A477-B7205953B2EF}" destId="{891E8CB6-FA6B-4227-B469-6E0B59121009}" srcOrd="1" destOrd="0" presId="urn:microsoft.com/office/officeart/2005/8/layout/process4"/>
    <dgm:cxn modelId="{DCC7235C-8E96-45DB-9429-59A279273693}" type="presParOf" srcId="{05D1506F-5F6C-43E2-A477-B7205953B2EF}" destId="{CD19D9D4-7ABD-4B6A-AC66-AA32E622B124}" srcOrd="2" destOrd="0" presId="urn:microsoft.com/office/officeart/2005/8/layout/process4"/>
    <dgm:cxn modelId="{42E0E1C4-223D-4BF9-8C5C-7CC9D92AC780}" type="presParOf" srcId="{CD19D9D4-7ABD-4B6A-AC66-AA32E622B124}" destId="{2FC1A5F5-C457-48DF-B6BA-C1A93BD672B5}" srcOrd="0" destOrd="0" presId="urn:microsoft.com/office/officeart/2005/8/layout/process4"/>
    <dgm:cxn modelId="{E197B678-22E4-4456-B41B-4A5B9F469940}" type="presParOf" srcId="{05D1506F-5F6C-43E2-A477-B7205953B2EF}" destId="{EC96A56B-E458-4382-A867-422BE5E4A3C9}" srcOrd="3" destOrd="0" presId="urn:microsoft.com/office/officeart/2005/8/layout/process4"/>
    <dgm:cxn modelId="{4B411FD6-9EA9-4E97-BEC6-67C32556ADC4}" type="presParOf" srcId="{05D1506F-5F6C-43E2-A477-B7205953B2EF}" destId="{06AD64BA-664F-40D9-B21F-3F6D66011823}" srcOrd="4" destOrd="0" presId="urn:microsoft.com/office/officeart/2005/8/layout/process4"/>
    <dgm:cxn modelId="{10862E99-B054-444D-A49F-EC2975D78FD6}" type="presParOf" srcId="{06AD64BA-664F-40D9-B21F-3F6D66011823}" destId="{B353CDB4-1D8B-4F49-9411-C6623257AE45}" srcOrd="0" destOrd="0" presId="urn:microsoft.com/office/officeart/2005/8/layout/process4"/>
    <dgm:cxn modelId="{B986A50E-8791-4B71-83C9-B44C2326B785}" type="presParOf" srcId="{06AD64BA-664F-40D9-B21F-3F6D66011823}" destId="{8B1211EA-8C8D-4006-8BA6-263ED8EBCDCD}" srcOrd="1" destOrd="0" presId="urn:microsoft.com/office/officeart/2005/8/layout/process4"/>
    <dgm:cxn modelId="{A0CDBEE9-BC9B-4F74-9B5D-32D6966E07AB}" type="presParOf" srcId="{06AD64BA-664F-40D9-B21F-3F6D66011823}" destId="{883DBCDD-FBB0-4A2F-998A-AF6F4167555A}" srcOrd="2" destOrd="0" presId="urn:microsoft.com/office/officeart/2005/8/layout/process4"/>
    <dgm:cxn modelId="{701D14E4-F8B2-4E56-93E5-DAB9A75C81E2}" type="presParOf" srcId="{883DBCDD-FBB0-4A2F-998A-AF6F4167555A}" destId="{FC69BED4-8102-4DB0-AA68-500281EA2379}" srcOrd="0" destOrd="0" presId="urn:microsoft.com/office/officeart/2005/8/layout/process4"/>
    <dgm:cxn modelId="{DE0D763D-7EDE-4D93-A701-526FD2496DD7}" type="presParOf" srcId="{883DBCDD-FBB0-4A2F-998A-AF6F4167555A}" destId="{7613A6B4-87CE-4F8A-8F5F-C4AF1610792D}" srcOrd="1" destOrd="0" presId="urn:microsoft.com/office/officeart/2005/8/layout/process4"/>
    <dgm:cxn modelId="{B93FBEDC-52A6-4A26-B01E-9DA41A4B1B83}" type="presParOf" srcId="{883DBCDD-FBB0-4A2F-998A-AF6F4167555A}" destId="{C15E08E1-B423-4514-8949-736683E36ACF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F4641F-E208-43ED-80D5-57C86611E2D6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11A2A3-587B-460F-953B-AC9182D85F2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Missing, non-charged or empty fire extinguishers</a:t>
          </a:r>
        </a:p>
      </dgm:t>
    </dgm:pt>
    <dgm:pt modelId="{2EA761F3-7DE0-40C7-83BA-4E933F480DFF}" type="parTrans" cxnId="{780DB401-F0B6-4F95-B469-410C9C34A8D1}">
      <dgm:prSet/>
      <dgm:spPr/>
      <dgm:t>
        <a:bodyPr/>
        <a:lstStyle/>
        <a:p>
          <a:endParaRPr lang="en-US"/>
        </a:p>
      </dgm:t>
    </dgm:pt>
    <dgm:pt modelId="{09BF03AD-DB44-49C2-BD36-DB6745BC81DA}" type="sibTrans" cxnId="{780DB401-F0B6-4F95-B469-410C9C34A8D1}">
      <dgm:prSet/>
      <dgm:spPr/>
      <dgm:t>
        <a:bodyPr/>
        <a:lstStyle/>
        <a:p>
          <a:endParaRPr lang="en-US"/>
        </a:p>
      </dgm:t>
    </dgm:pt>
    <dgm:pt modelId="{2F8BCC2D-496F-405B-9B9D-460F07F8AB1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Missing or non-working smoke detectors</a:t>
          </a:r>
        </a:p>
      </dgm:t>
    </dgm:pt>
    <dgm:pt modelId="{311A71C4-E14F-4C96-B158-865802BCAE30}" type="parTrans" cxnId="{AC4BFB3E-CC72-470E-928C-34D244EDF924}">
      <dgm:prSet/>
      <dgm:spPr/>
      <dgm:t>
        <a:bodyPr/>
        <a:lstStyle/>
        <a:p>
          <a:endParaRPr lang="en-US"/>
        </a:p>
      </dgm:t>
    </dgm:pt>
    <dgm:pt modelId="{B222851B-7E96-4E8B-BC0B-D379D71E69D7}" type="sibTrans" cxnId="{AC4BFB3E-CC72-470E-928C-34D244EDF924}">
      <dgm:prSet/>
      <dgm:spPr/>
      <dgm:t>
        <a:bodyPr/>
        <a:lstStyle/>
        <a:p>
          <a:endParaRPr lang="en-US"/>
        </a:p>
      </dgm:t>
    </dgm:pt>
    <dgm:pt modelId="{0E7705B8-5F1B-40B3-8072-5D53FD15AA1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Missing fire canisters above the cooktop surface or temperature limiting plates on the cooktop surface</a:t>
          </a:r>
        </a:p>
      </dgm:t>
    </dgm:pt>
    <dgm:pt modelId="{6834FAEC-A5EB-42BE-AFF4-F6030BA256F5}" type="parTrans" cxnId="{AD9D72BB-3135-49EB-B030-5840AD459FD2}">
      <dgm:prSet/>
      <dgm:spPr/>
      <dgm:t>
        <a:bodyPr/>
        <a:lstStyle/>
        <a:p>
          <a:endParaRPr lang="en-US"/>
        </a:p>
      </dgm:t>
    </dgm:pt>
    <dgm:pt modelId="{CD5A097F-F2B2-4BF2-8E82-A27D0EDB16F6}" type="sibTrans" cxnId="{AD9D72BB-3135-49EB-B030-5840AD459FD2}">
      <dgm:prSet/>
      <dgm:spPr/>
      <dgm:t>
        <a:bodyPr/>
        <a:lstStyle/>
        <a:p>
          <a:endParaRPr lang="en-US"/>
        </a:p>
      </dgm:t>
    </dgm:pt>
    <dgm:pt modelId="{1CB83162-A833-406D-8878-48EF96C208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temperature limiting plates are used make sure to have supportive documentation</a:t>
          </a:r>
        </a:p>
      </dgm:t>
    </dgm:pt>
    <dgm:pt modelId="{28FD4B15-51BD-4C27-AE77-AD5EE74E0E71}" type="parTrans" cxnId="{4621A5A5-C94A-4551-83F2-95FCC2FBF0D6}">
      <dgm:prSet/>
      <dgm:spPr/>
      <dgm:t>
        <a:bodyPr/>
        <a:lstStyle/>
        <a:p>
          <a:endParaRPr lang="en-US"/>
        </a:p>
      </dgm:t>
    </dgm:pt>
    <dgm:pt modelId="{41B3D6E7-2E5C-48E9-AA7C-0431C91BF6DF}" type="sibTrans" cxnId="{4621A5A5-C94A-4551-83F2-95FCC2FBF0D6}">
      <dgm:prSet/>
      <dgm:spPr/>
      <dgm:t>
        <a:bodyPr/>
        <a:lstStyle/>
        <a:p>
          <a:endParaRPr lang="en-US"/>
        </a:p>
      </dgm:t>
    </dgm:pt>
    <dgm:pt modelId="{438B13BB-5C88-4996-A9ED-4F055AC0217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Exposed electrical wiring or electrical hazards in tenant accessible areas</a:t>
          </a:r>
        </a:p>
      </dgm:t>
    </dgm:pt>
    <dgm:pt modelId="{C94D8E0B-95AE-425A-A7E6-4DD0C00B958C}" type="parTrans" cxnId="{712E2300-997C-479C-B161-22CF88162977}">
      <dgm:prSet/>
      <dgm:spPr/>
      <dgm:t>
        <a:bodyPr/>
        <a:lstStyle/>
        <a:p>
          <a:endParaRPr lang="en-US"/>
        </a:p>
      </dgm:t>
    </dgm:pt>
    <dgm:pt modelId="{9660CD8F-662D-4D5C-8360-86CBA3B31250}" type="sibTrans" cxnId="{712E2300-997C-479C-B161-22CF88162977}">
      <dgm:prSet/>
      <dgm:spPr/>
      <dgm:t>
        <a:bodyPr/>
        <a:lstStyle/>
        <a:p>
          <a:endParaRPr lang="en-US"/>
        </a:p>
      </dgm:t>
    </dgm:pt>
    <dgm:pt modelId="{AD56096C-E5C2-404D-BBDE-4ABCEBBE1CC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Insect infestation</a:t>
          </a:r>
        </a:p>
      </dgm:t>
    </dgm:pt>
    <dgm:pt modelId="{62EC985F-3D59-4D3D-AEA4-ADFC8300E4CC}" type="parTrans" cxnId="{94C3C975-BA41-44B3-B978-D40A2F064FFC}">
      <dgm:prSet/>
      <dgm:spPr/>
      <dgm:t>
        <a:bodyPr/>
        <a:lstStyle/>
        <a:p>
          <a:endParaRPr lang="en-US"/>
        </a:p>
      </dgm:t>
    </dgm:pt>
    <dgm:pt modelId="{65C58A1A-52AE-4BD4-B3F1-BE03A719A70D}" type="sibTrans" cxnId="{94C3C975-BA41-44B3-B978-D40A2F064FFC}">
      <dgm:prSet/>
      <dgm:spPr/>
      <dgm:t>
        <a:bodyPr/>
        <a:lstStyle/>
        <a:p>
          <a:endParaRPr lang="en-US"/>
        </a:p>
      </dgm:t>
    </dgm:pt>
    <dgm:pt modelId="{564F0628-DB6B-4D80-88AA-416A351FC22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Failure to inform AHFA staff in advance of any units currently infested and/or being treated for bed bugs or similar infestation</a:t>
          </a:r>
        </a:p>
      </dgm:t>
    </dgm:pt>
    <dgm:pt modelId="{EAACDF22-A8EC-4E89-8E93-DDB329731D2F}" type="parTrans" cxnId="{B794315B-7288-41FB-99F6-8D769AD4057E}">
      <dgm:prSet/>
      <dgm:spPr/>
      <dgm:t>
        <a:bodyPr/>
        <a:lstStyle/>
        <a:p>
          <a:endParaRPr lang="en-US"/>
        </a:p>
      </dgm:t>
    </dgm:pt>
    <dgm:pt modelId="{7529CD0C-FC13-4619-9EE4-9092813C27CC}" type="sibTrans" cxnId="{B794315B-7288-41FB-99F6-8D769AD4057E}">
      <dgm:prSet/>
      <dgm:spPr/>
      <dgm:t>
        <a:bodyPr/>
        <a:lstStyle/>
        <a:p>
          <a:endParaRPr lang="en-US"/>
        </a:p>
      </dgm:t>
    </dgm:pt>
    <dgm:pt modelId="{902495C6-E814-4872-ABE0-D22879486B92}" type="pres">
      <dgm:prSet presAssocID="{0BF4641F-E208-43ED-80D5-57C86611E2D6}" presName="root" presStyleCnt="0">
        <dgm:presLayoutVars>
          <dgm:dir/>
          <dgm:resizeHandles val="exact"/>
        </dgm:presLayoutVars>
      </dgm:prSet>
      <dgm:spPr/>
    </dgm:pt>
    <dgm:pt modelId="{2399977F-4A6D-48AA-8AF4-E976029367FB}" type="pres">
      <dgm:prSet presAssocID="{5511A2A3-587B-460F-953B-AC9182D85F2C}" presName="compNode" presStyleCnt="0"/>
      <dgm:spPr/>
    </dgm:pt>
    <dgm:pt modelId="{51C30759-3B45-491E-BEC5-0CEC3475C397}" type="pres">
      <dgm:prSet presAssocID="{5511A2A3-587B-460F-953B-AC9182D85F2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e Extinguisher with solid fill"/>
        </a:ext>
      </dgm:extLst>
    </dgm:pt>
    <dgm:pt modelId="{171425F6-C085-4292-919D-89284DF46B62}" type="pres">
      <dgm:prSet presAssocID="{5511A2A3-587B-460F-953B-AC9182D85F2C}" presName="iconSpace" presStyleCnt="0"/>
      <dgm:spPr/>
    </dgm:pt>
    <dgm:pt modelId="{9743B00C-8BA8-479B-BBBA-9BC5ADA295EF}" type="pres">
      <dgm:prSet presAssocID="{5511A2A3-587B-460F-953B-AC9182D85F2C}" presName="parTx" presStyleLbl="revTx" presStyleIdx="0" presStyleCnt="12">
        <dgm:presLayoutVars>
          <dgm:chMax val="0"/>
          <dgm:chPref val="0"/>
        </dgm:presLayoutVars>
      </dgm:prSet>
      <dgm:spPr/>
    </dgm:pt>
    <dgm:pt modelId="{9DCC3C2F-B219-4883-8CB3-9ED4B2205044}" type="pres">
      <dgm:prSet presAssocID="{5511A2A3-587B-460F-953B-AC9182D85F2C}" presName="txSpace" presStyleCnt="0"/>
      <dgm:spPr/>
    </dgm:pt>
    <dgm:pt modelId="{743C529D-FE5F-4F65-8A23-3AB4ED7D6CAD}" type="pres">
      <dgm:prSet presAssocID="{5511A2A3-587B-460F-953B-AC9182D85F2C}" presName="desTx" presStyleLbl="revTx" presStyleIdx="1" presStyleCnt="12">
        <dgm:presLayoutVars/>
      </dgm:prSet>
      <dgm:spPr/>
    </dgm:pt>
    <dgm:pt modelId="{7D33D84E-DDD7-4840-BDA5-24122CCC07F5}" type="pres">
      <dgm:prSet presAssocID="{09BF03AD-DB44-49C2-BD36-DB6745BC81DA}" presName="sibTrans" presStyleCnt="0"/>
      <dgm:spPr/>
    </dgm:pt>
    <dgm:pt modelId="{DAAA3A8B-D335-4E44-972E-71A141966491}" type="pres">
      <dgm:prSet presAssocID="{2F8BCC2D-496F-405B-9B9D-460F07F8AB15}" presName="compNode" presStyleCnt="0"/>
      <dgm:spPr/>
    </dgm:pt>
    <dgm:pt modelId="{BACF255A-89F7-4663-96B7-79F26A90F917}" type="pres">
      <dgm:prSet presAssocID="{2F8BCC2D-496F-405B-9B9D-460F07F8AB1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ren outline"/>
        </a:ext>
      </dgm:extLst>
    </dgm:pt>
    <dgm:pt modelId="{A80B2744-63B5-44F3-9B31-28CE71478A8C}" type="pres">
      <dgm:prSet presAssocID="{2F8BCC2D-496F-405B-9B9D-460F07F8AB15}" presName="iconSpace" presStyleCnt="0"/>
      <dgm:spPr/>
    </dgm:pt>
    <dgm:pt modelId="{FE4877CE-366E-41DE-871D-3D394B52636B}" type="pres">
      <dgm:prSet presAssocID="{2F8BCC2D-496F-405B-9B9D-460F07F8AB15}" presName="parTx" presStyleLbl="revTx" presStyleIdx="2" presStyleCnt="12">
        <dgm:presLayoutVars>
          <dgm:chMax val="0"/>
          <dgm:chPref val="0"/>
        </dgm:presLayoutVars>
      </dgm:prSet>
      <dgm:spPr/>
    </dgm:pt>
    <dgm:pt modelId="{F4F93307-D4CA-4BF6-A33C-5C45585E19B4}" type="pres">
      <dgm:prSet presAssocID="{2F8BCC2D-496F-405B-9B9D-460F07F8AB15}" presName="txSpace" presStyleCnt="0"/>
      <dgm:spPr/>
    </dgm:pt>
    <dgm:pt modelId="{91716FB0-E418-46DD-B697-35BD31E851A1}" type="pres">
      <dgm:prSet presAssocID="{2F8BCC2D-496F-405B-9B9D-460F07F8AB15}" presName="desTx" presStyleLbl="revTx" presStyleIdx="3" presStyleCnt="12">
        <dgm:presLayoutVars/>
      </dgm:prSet>
      <dgm:spPr/>
    </dgm:pt>
    <dgm:pt modelId="{FA445B3C-A4E0-42FD-8E80-10B55E8D8A69}" type="pres">
      <dgm:prSet presAssocID="{B222851B-7E96-4E8B-BC0B-D379D71E69D7}" presName="sibTrans" presStyleCnt="0"/>
      <dgm:spPr/>
    </dgm:pt>
    <dgm:pt modelId="{3CB146D8-B466-4DA5-A20D-8AB37F85D7BC}" type="pres">
      <dgm:prSet presAssocID="{0E7705B8-5F1B-40B3-8072-5D53FD15AA11}" presName="compNode" presStyleCnt="0"/>
      <dgm:spPr/>
    </dgm:pt>
    <dgm:pt modelId="{888A8328-4C5A-49C9-9B8B-22C723768745}" type="pres">
      <dgm:prSet presAssocID="{0E7705B8-5F1B-40B3-8072-5D53FD15AA11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B74FCBF-3456-47E8-8C20-447406D3A708}" type="pres">
      <dgm:prSet presAssocID="{0E7705B8-5F1B-40B3-8072-5D53FD15AA11}" presName="iconSpace" presStyleCnt="0"/>
      <dgm:spPr/>
    </dgm:pt>
    <dgm:pt modelId="{EE173393-99D4-4E97-8DB0-9E512B8B6A06}" type="pres">
      <dgm:prSet presAssocID="{0E7705B8-5F1B-40B3-8072-5D53FD15AA11}" presName="parTx" presStyleLbl="revTx" presStyleIdx="4" presStyleCnt="12">
        <dgm:presLayoutVars>
          <dgm:chMax val="0"/>
          <dgm:chPref val="0"/>
        </dgm:presLayoutVars>
      </dgm:prSet>
      <dgm:spPr/>
    </dgm:pt>
    <dgm:pt modelId="{30EE3398-EAA9-4457-B911-6A351667A3C3}" type="pres">
      <dgm:prSet presAssocID="{0E7705B8-5F1B-40B3-8072-5D53FD15AA11}" presName="txSpace" presStyleCnt="0"/>
      <dgm:spPr/>
    </dgm:pt>
    <dgm:pt modelId="{844C4C1D-F742-40B3-BFA8-CC8B2FD62064}" type="pres">
      <dgm:prSet presAssocID="{0E7705B8-5F1B-40B3-8072-5D53FD15AA11}" presName="desTx" presStyleLbl="revTx" presStyleIdx="5" presStyleCnt="12">
        <dgm:presLayoutVars/>
      </dgm:prSet>
      <dgm:spPr/>
    </dgm:pt>
    <dgm:pt modelId="{DF7D3009-94D0-4D84-A9A1-4BEFBF254B47}" type="pres">
      <dgm:prSet presAssocID="{CD5A097F-F2B2-4BF2-8E82-A27D0EDB16F6}" presName="sibTrans" presStyleCnt="0"/>
      <dgm:spPr/>
    </dgm:pt>
    <dgm:pt modelId="{368FC3FE-98DB-4972-BF59-E0B3DBED21A8}" type="pres">
      <dgm:prSet presAssocID="{438B13BB-5C88-4996-A9ED-4F055AC02173}" presName="compNode" presStyleCnt="0"/>
      <dgm:spPr/>
    </dgm:pt>
    <dgm:pt modelId="{95E38F1A-8816-4DF6-810F-38129D9FB23A}" type="pres">
      <dgm:prSet presAssocID="{438B13BB-5C88-4996-A9ED-4F055AC02173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gh Voltage"/>
        </a:ext>
      </dgm:extLst>
    </dgm:pt>
    <dgm:pt modelId="{37FFA550-BA35-42E2-A141-73B844B7F229}" type="pres">
      <dgm:prSet presAssocID="{438B13BB-5C88-4996-A9ED-4F055AC02173}" presName="iconSpace" presStyleCnt="0"/>
      <dgm:spPr/>
    </dgm:pt>
    <dgm:pt modelId="{F02F4B4B-0D67-4669-BC7D-80852C760DE2}" type="pres">
      <dgm:prSet presAssocID="{438B13BB-5C88-4996-A9ED-4F055AC02173}" presName="parTx" presStyleLbl="revTx" presStyleIdx="6" presStyleCnt="12">
        <dgm:presLayoutVars>
          <dgm:chMax val="0"/>
          <dgm:chPref val="0"/>
        </dgm:presLayoutVars>
      </dgm:prSet>
      <dgm:spPr/>
    </dgm:pt>
    <dgm:pt modelId="{DB462827-D256-4093-BB1D-5535FFF2E71A}" type="pres">
      <dgm:prSet presAssocID="{438B13BB-5C88-4996-A9ED-4F055AC02173}" presName="txSpace" presStyleCnt="0"/>
      <dgm:spPr/>
    </dgm:pt>
    <dgm:pt modelId="{B94D15B7-8645-4F58-B900-3D33A65F922C}" type="pres">
      <dgm:prSet presAssocID="{438B13BB-5C88-4996-A9ED-4F055AC02173}" presName="desTx" presStyleLbl="revTx" presStyleIdx="7" presStyleCnt="12">
        <dgm:presLayoutVars/>
      </dgm:prSet>
      <dgm:spPr/>
    </dgm:pt>
    <dgm:pt modelId="{C48774A7-35B5-4A28-8BF8-BD5AAC5E5957}" type="pres">
      <dgm:prSet presAssocID="{9660CD8F-662D-4D5C-8360-86CBA3B31250}" presName="sibTrans" presStyleCnt="0"/>
      <dgm:spPr/>
    </dgm:pt>
    <dgm:pt modelId="{CD7A01DF-AEB0-4633-97A7-36E73E6B4533}" type="pres">
      <dgm:prSet presAssocID="{AD56096C-E5C2-404D-BBDE-4ABCEBBE1CC6}" presName="compNode" presStyleCnt="0"/>
      <dgm:spPr/>
    </dgm:pt>
    <dgm:pt modelId="{0CAE98BF-AD4C-4773-AA6E-958D3943B0AA}" type="pres">
      <dgm:prSet presAssocID="{AD56096C-E5C2-404D-BBDE-4ABCEBBE1CC6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etle"/>
        </a:ext>
      </dgm:extLst>
    </dgm:pt>
    <dgm:pt modelId="{13676283-6F4A-4C8B-AB05-F46A61D49BD5}" type="pres">
      <dgm:prSet presAssocID="{AD56096C-E5C2-404D-BBDE-4ABCEBBE1CC6}" presName="iconSpace" presStyleCnt="0"/>
      <dgm:spPr/>
    </dgm:pt>
    <dgm:pt modelId="{E24AEE15-2D46-4C4A-9AD9-7C026273DE80}" type="pres">
      <dgm:prSet presAssocID="{AD56096C-E5C2-404D-BBDE-4ABCEBBE1CC6}" presName="parTx" presStyleLbl="revTx" presStyleIdx="8" presStyleCnt="12">
        <dgm:presLayoutVars>
          <dgm:chMax val="0"/>
          <dgm:chPref val="0"/>
        </dgm:presLayoutVars>
      </dgm:prSet>
      <dgm:spPr/>
    </dgm:pt>
    <dgm:pt modelId="{9DFD67F3-326B-4348-BF3E-B289CF057C6D}" type="pres">
      <dgm:prSet presAssocID="{AD56096C-E5C2-404D-BBDE-4ABCEBBE1CC6}" presName="txSpace" presStyleCnt="0"/>
      <dgm:spPr/>
    </dgm:pt>
    <dgm:pt modelId="{BEA739BC-1F8C-46AF-8389-37E159F1CFBE}" type="pres">
      <dgm:prSet presAssocID="{AD56096C-E5C2-404D-BBDE-4ABCEBBE1CC6}" presName="desTx" presStyleLbl="revTx" presStyleIdx="9" presStyleCnt="12">
        <dgm:presLayoutVars/>
      </dgm:prSet>
      <dgm:spPr/>
    </dgm:pt>
    <dgm:pt modelId="{360756B3-A94B-4EEB-B591-FE609FAAB970}" type="pres">
      <dgm:prSet presAssocID="{65C58A1A-52AE-4BD4-B3F1-BE03A719A70D}" presName="sibTrans" presStyleCnt="0"/>
      <dgm:spPr/>
    </dgm:pt>
    <dgm:pt modelId="{5BDE0DF6-AF9E-4B46-B068-3C1C5BC9ABA2}" type="pres">
      <dgm:prSet presAssocID="{564F0628-DB6B-4D80-88AA-416A351FC22D}" presName="compNode" presStyleCnt="0"/>
      <dgm:spPr/>
    </dgm:pt>
    <dgm:pt modelId="{E2971B23-8FFD-4384-81B9-25F582824B9D}" type="pres">
      <dgm:prSet presAssocID="{564F0628-DB6B-4D80-88AA-416A351FC22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dy bug"/>
        </a:ext>
      </dgm:extLst>
    </dgm:pt>
    <dgm:pt modelId="{A9D6F910-8768-4090-8B5D-7199F800C39D}" type="pres">
      <dgm:prSet presAssocID="{564F0628-DB6B-4D80-88AA-416A351FC22D}" presName="iconSpace" presStyleCnt="0"/>
      <dgm:spPr/>
    </dgm:pt>
    <dgm:pt modelId="{1FAB9D80-AD5D-4513-A0E8-47F59388F07F}" type="pres">
      <dgm:prSet presAssocID="{564F0628-DB6B-4D80-88AA-416A351FC22D}" presName="parTx" presStyleLbl="revTx" presStyleIdx="10" presStyleCnt="12">
        <dgm:presLayoutVars>
          <dgm:chMax val="0"/>
          <dgm:chPref val="0"/>
        </dgm:presLayoutVars>
      </dgm:prSet>
      <dgm:spPr/>
    </dgm:pt>
    <dgm:pt modelId="{26B2A48A-ACDC-4A83-A214-F6226D37A679}" type="pres">
      <dgm:prSet presAssocID="{564F0628-DB6B-4D80-88AA-416A351FC22D}" presName="txSpace" presStyleCnt="0"/>
      <dgm:spPr/>
    </dgm:pt>
    <dgm:pt modelId="{F6B2DA60-FFEF-486B-9F29-3D9748B81891}" type="pres">
      <dgm:prSet presAssocID="{564F0628-DB6B-4D80-88AA-416A351FC22D}" presName="desTx" presStyleLbl="revTx" presStyleIdx="11" presStyleCnt="12">
        <dgm:presLayoutVars/>
      </dgm:prSet>
      <dgm:spPr/>
    </dgm:pt>
  </dgm:ptLst>
  <dgm:cxnLst>
    <dgm:cxn modelId="{712E2300-997C-479C-B161-22CF88162977}" srcId="{0BF4641F-E208-43ED-80D5-57C86611E2D6}" destId="{438B13BB-5C88-4996-A9ED-4F055AC02173}" srcOrd="3" destOrd="0" parTransId="{C94D8E0B-95AE-425A-A7E6-4DD0C00B958C}" sibTransId="{9660CD8F-662D-4D5C-8360-86CBA3B31250}"/>
    <dgm:cxn modelId="{780DB401-F0B6-4F95-B469-410C9C34A8D1}" srcId="{0BF4641F-E208-43ED-80D5-57C86611E2D6}" destId="{5511A2A3-587B-460F-953B-AC9182D85F2C}" srcOrd="0" destOrd="0" parTransId="{2EA761F3-7DE0-40C7-83BA-4E933F480DFF}" sibTransId="{09BF03AD-DB44-49C2-BD36-DB6745BC81DA}"/>
    <dgm:cxn modelId="{7B112D12-ABFE-43BF-AB96-E03D6FF3DAD5}" type="presOf" srcId="{AD56096C-E5C2-404D-BBDE-4ABCEBBE1CC6}" destId="{E24AEE15-2D46-4C4A-9AD9-7C026273DE80}" srcOrd="0" destOrd="0" presId="urn:microsoft.com/office/officeart/2018/2/layout/IconLabelDescriptionList"/>
    <dgm:cxn modelId="{EFC4DE23-7711-4F33-AAD1-4BC0E9081665}" type="presOf" srcId="{438B13BB-5C88-4996-A9ED-4F055AC02173}" destId="{F02F4B4B-0D67-4669-BC7D-80852C760DE2}" srcOrd="0" destOrd="0" presId="urn:microsoft.com/office/officeart/2018/2/layout/IconLabelDescriptionList"/>
    <dgm:cxn modelId="{1621C32A-33A9-4D50-B427-AB59A4361F32}" type="presOf" srcId="{0E7705B8-5F1B-40B3-8072-5D53FD15AA11}" destId="{EE173393-99D4-4E97-8DB0-9E512B8B6A06}" srcOrd="0" destOrd="0" presId="urn:microsoft.com/office/officeart/2018/2/layout/IconLabelDescriptionList"/>
    <dgm:cxn modelId="{57A5F635-755B-4ED3-8689-DC078E2AAE35}" type="presOf" srcId="{1CB83162-A833-406D-8878-48EF96C20815}" destId="{844C4C1D-F742-40B3-BFA8-CC8B2FD62064}" srcOrd="0" destOrd="0" presId="urn:microsoft.com/office/officeart/2018/2/layout/IconLabelDescriptionList"/>
    <dgm:cxn modelId="{AC4BFB3E-CC72-470E-928C-34D244EDF924}" srcId="{0BF4641F-E208-43ED-80D5-57C86611E2D6}" destId="{2F8BCC2D-496F-405B-9B9D-460F07F8AB15}" srcOrd="1" destOrd="0" parTransId="{311A71C4-E14F-4C96-B158-865802BCAE30}" sibTransId="{B222851B-7E96-4E8B-BC0B-D379D71E69D7}"/>
    <dgm:cxn modelId="{B794315B-7288-41FB-99F6-8D769AD4057E}" srcId="{0BF4641F-E208-43ED-80D5-57C86611E2D6}" destId="{564F0628-DB6B-4D80-88AA-416A351FC22D}" srcOrd="5" destOrd="0" parTransId="{EAACDF22-A8EC-4E89-8E93-DDB329731D2F}" sibTransId="{7529CD0C-FC13-4619-9EE4-9092813C27CC}"/>
    <dgm:cxn modelId="{D92BB85F-1A99-4D06-9780-DEAADE116ADE}" type="presOf" srcId="{5511A2A3-587B-460F-953B-AC9182D85F2C}" destId="{9743B00C-8BA8-479B-BBBA-9BC5ADA295EF}" srcOrd="0" destOrd="0" presId="urn:microsoft.com/office/officeart/2018/2/layout/IconLabelDescriptionList"/>
    <dgm:cxn modelId="{94C3C975-BA41-44B3-B978-D40A2F064FFC}" srcId="{0BF4641F-E208-43ED-80D5-57C86611E2D6}" destId="{AD56096C-E5C2-404D-BBDE-4ABCEBBE1CC6}" srcOrd="4" destOrd="0" parTransId="{62EC985F-3D59-4D3D-AEA4-ADFC8300E4CC}" sibTransId="{65C58A1A-52AE-4BD4-B3F1-BE03A719A70D}"/>
    <dgm:cxn modelId="{4621A5A5-C94A-4551-83F2-95FCC2FBF0D6}" srcId="{0E7705B8-5F1B-40B3-8072-5D53FD15AA11}" destId="{1CB83162-A833-406D-8878-48EF96C20815}" srcOrd="0" destOrd="0" parTransId="{28FD4B15-51BD-4C27-AE77-AD5EE74E0E71}" sibTransId="{41B3D6E7-2E5C-48E9-AA7C-0431C91BF6DF}"/>
    <dgm:cxn modelId="{37CD09BA-D7FA-4C09-B123-92CAF943EEAD}" type="presOf" srcId="{2F8BCC2D-496F-405B-9B9D-460F07F8AB15}" destId="{FE4877CE-366E-41DE-871D-3D394B52636B}" srcOrd="0" destOrd="0" presId="urn:microsoft.com/office/officeart/2018/2/layout/IconLabelDescriptionList"/>
    <dgm:cxn modelId="{AD9D72BB-3135-49EB-B030-5840AD459FD2}" srcId="{0BF4641F-E208-43ED-80D5-57C86611E2D6}" destId="{0E7705B8-5F1B-40B3-8072-5D53FD15AA11}" srcOrd="2" destOrd="0" parTransId="{6834FAEC-A5EB-42BE-AFF4-F6030BA256F5}" sibTransId="{CD5A097F-F2B2-4BF2-8E82-A27D0EDB16F6}"/>
    <dgm:cxn modelId="{58D4B5DE-5304-47EB-AE42-D67014D58971}" type="presOf" srcId="{564F0628-DB6B-4D80-88AA-416A351FC22D}" destId="{1FAB9D80-AD5D-4513-A0E8-47F59388F07F}" srcOrd="0" destOrd="0" presId="urn:microsoft.com/office/officeart/2018/2/layout/IconLabelDescriptionList"/>
    <dgm:cxn modelId="{4BAB57EF-4DB3-470A-B117-9056C293771C}" type="presOf" srcId="{0BF4641F-E208-43ED-80D5-57C86611E2D6}" destId="{902495C6-E814-4872-ABE0-D22879486B92}" srcOrd="0" destOrd="0" presId="urn:microsoft.com/office/officeart/2018/2/layout/IconLabelDescriptionList"/>
    <dgm:cxn modelId="{AA900648-7115-4E03-83B1-43626D919181}" type="presParOf" srcId="{902495C6-E814-4872-ABE0-D22879486B92}" destId="{2399977F-4A6D-48AA-8AF4-E976029367FB}" srcOrd="0" destOrd="0" presId="urn:microsoft.com/office/officeart/2018/2/layout/IconLabelDescriptionList"/>
    <dgm:cxn modelId="{FB2DF296-0005-45A4-A64D-C333B33FCD45}" type="presParOf" srcId="{2399977F-4A6D-48AA-8AF4-E976029367FB}" destId="{51C30759-3B45-491E-BEC5-0CEC3475C397}" srcOrd="0" destOrd="0" presId="urn:microsoft.com/office/officeart/2018/2/layout/IconLabelDescriptionList"/>
    <dgm:cxn modelId="{68476B3F-45AA-42FE-86AD-642B5E75AEC4}" type="presParOf" srcId="{2399977F-4A6D-48AA-8AF4-E976029367FB}" destId="{171425F6-C085-4292-919D-89284DF46B62}" srcOrd="1" destOrd="0" presId="urn:microsoft.com/office/officeart/2018/2/layout/IconLabelDescriptionList"/>
    <dgm:cxn modelId="{EEC69FF2-359D-4991-BB26-D4355A134E23}" type="presParOf" srcId="{2399977F-4A6D-48AA-8AF4-E976029367FB}" destId="{9743B00C-8BA8-479B-BBBA-9BC5ADA295EF}" srcOrd="2" destOrd="0" presId="urn:microsoft.com/office/officeart/2018/2/layout/IconLabelDescriptionList"/>
    <dgm:cxn modelId="{6337EEFA-D358-46A1-BF43-96765B24C246}" type="presParOf" srcId="{2399977F-4A6D-48AA-8AF4-E976029367FB}" destId="{9DCC3C2F-B219-4883-8CB3-9ED4B2205044}" srcOrd="3" destOrd="0" presId="urn:microsoft.com/office/officeart/2018/2/layout/IconLabelDescriptionList"/>
    <dgm:cxn modelId="{9F767B1D-1800-49BF-9E7C-B8FE5CACD915}" type="presParOf" srcId="{2399977F-4A6D-48AA-8AF4-E976029367FB}" destId="{743C529D-FE5F-4F65-8A23-3AB4ED7D6CAD}" srcOrd="4" destOrd="0" presId="urn:microsoft.com/office/officeart/2018/2/layout/IconLabelDescriptionList"/>
    <dgm:cxn modelId="{CC4037C9-32DB-4136-A130-BE8DE8A9BF9D}" type="presParOf" srcId="{902495C6-E814-4872-ABE0-D22879486B92}" destId="{7D33D84E-DDD7-4840-BDA5-24122CCC07F5}" srcOrd="1" destOrd="0" presId="urn:microsoft.com/office/officeart/2018/2/layout/IconLabelDescriptionList"/>
    <dgm:cxn modelId="{DC28EEE2-4075-4C5D-9BB3-11BE33D98B7F}" type="presParOf" srcId="{902495C6-E814-4872-ABE0-D22879486B92}" destId="{DAAA3A8B-D335-4E44-972E-71A141966491}" srcOrd="2" destOrd="0" presId="urn:microsoft.com/office/officeart/2018/2/layout/IconLabelDescriptionList"/>
    <dgm:cxn modelId="{E12185F9-EE56-45CA-9B4A-FA860F43C352}" type="presParOf" srcId="{DAAA3A8B-D335-4E44-972E-71A141966491}" destId="{BACF255A-89F7-4663-96B7-79F26A90F917}" srcOrd="0" destOrd="0" presId="urn:microsoft.com/office/officeart/2018/2/layout/IconLabelDescriptionList"/>
    <dgm:cxn modelId="{DA5B7C38-EF74-4ADA-9BB6-FA6423B7ED86}" type="presParOf" srcId="{DAAA3A8B-D335-4E44-972E-71A141966491}" destId="{A80B2744-63B5-44F3-9B31-28CE71478A8C}" srcOrd="1" destOrd="0" presId="urn:microsoft.com/office/officeart/2018/2/layout/IconLabelDescriptionList"/>
    <dgm:cxn modelId="{18851BD1-BE0B-498A-B210-1C4089FFA84E}" type="presParOf" srcId="{DAAA3A8B-D335-4E44-972E-71A141966491}" destId="{FE4877CE-366E-41DE-871D-3D394B52636B}" srcOrd="2" destOrd="0" presId="urn:microsoft.com/office/officeart/2018/2/layout/IconLabelDescriptionList"/>
    <dgm:cxn modelId="{D246779A-9771-400C-AA79-9A76C89D8246}" type="presParOf" srcId="{DAAA3A8B-D335-4E44-972E-71A141966491}" destId="{F4F93307-D4CA-4BF6-A33C-5C45585E19B4}" srcOrd="3" destOrd="0" presId="urn:microsoft.com/office/officeart/2018/2/layout/IconLabelDescriptionList"/>
    <dgm:cxn modelId="{602D819F-28B0-4AA4-BDDD-F954823D03F3}" type="presParOf" srcId="{DAAA3A8B-D335-4E44-972E-71A141966491}" destId="{91716FB0-E418-46DD-B697-35BD31E851A1}" srcOrd="4" destOrd="0" presId="urn:microsoft.com/office/officeart/2018/2/layout/IconLabelDescriptionList"/>
    <dgm:cxn modelId="{DE757826-B29C-4222-A749-5E230C309BF2}" type="presParOf" srcId="{902495C6-E814-4872-ABE0-D22879486B92}" destId="{FA445B3C-A4E0-42FD-8E80-10B55E8D8A69}" srcOrd="3" destOrd="0" presId="urn:microsoft.com/office/officeart/2018/2/layout/IconLabelDescriptionList"/>
    <dgm:cxn modelId="{B9242B16-E0DC-4E3E-9611-03D7AABCC74F}" type="presParOf" srcId="{902495C6-E814-4872-ABE0-D22879486B92}" destId="{3CB146D8-B466-4DA5-A20D-8AB37F85D7BC}" srcOrd="4" destOrd="0" presId="urn:microsoft.com/office/officeart/2018/2/layout/IconLabelDescriptionList"/>
    <dgm:cxn modelId="{1D294C65-A456-490A-82A3-B5BAAF05FA25}" type="presParOf" srcId="{3CB146D8-B466-4DA5-A20D-8AB37F85D7BC}" destId="{888A8328-4C5A-49C9-9B8B-22C723768745}" srcOrd="0" destOrd="0" presId="urn:microsoft.com/office/officeart/2018/2/layout/IconLabelDescriptionList"/>
    <dgm:cxn modelId="{82CBD700-06A1-42D3-A8D9-F2FEE7418D42}" type="presParOf" srcId="{3CB146D8-B466-4DA5-A20D-8AB37F85D7BC}" destId="{5B74FCBF-3456-47E8-8C20-447406D3A708}" srcOrd="1" destOrd="0" presId="urn:microsoft.com/office/officeart/2018/2/layout/IconLabelDescriptionList"/>
    <dgm:cxn modelId="{C65F1F52-F7BE-4C27-8099-712F65CDA14B}" type="presParOf" srcId="{3CB146D8-B466-4DA5-A20D-8AB37F85D7BC}" destId="{EE173393-99D4-4E97-8DB0-9E512B8B6A06}" srcOrd="2" destOrd="0" presId="urn:microsoft.com/office/officeart/2018/2/layout/IconLabelDescriptionList"/>
    <dgm:cxn modelId="{8A04D643-C23F-42DF-AF38-BA9ED34B3341}" type="presParOf" srcId="{3CB146D8-B466-4DA5-A20D-8AB37F85D7BC}" destId="{30EE3398-EAA9-4457-B911-6A351667A3C3}" srcOrd="3" destOrd="0" presId="urn:microsoft.com/office/officeart/2018/2/layout/IconLabelDescriptionList"/>
    <dgm:cxn modelId="{EF883934-931F-458A-ACBF-8EE4283ADA31}" type="presParOf" srcId="{3CB146D8-B466-4DA5-A20D-8AB37F85D7BC}" destId="{844C4C1D-F742-40B3-BFA8-CC8B2FD62064}" srcOrd="4" destOrd="0" presId="urn:microsoft.com/office/officeart/2018/2/layout/IconLabelDescriptionList"/>
    <dgm:cxn modelId="{AE3E38AF-F064-40C7-93C4-2CD6D28FF809}" type="presParOf" srcId="{902495C6-E814-4872-ABE0-D22879486B92}" destId="{DF7D3009-94D0-4D84-A9A1-4BEFBF254B47}" srcOrd="5" destOrd="0" presId="urn:microsoft.com/office/officeart/2018/2/layout/IconLabelDescriptionList"/>
    <dgm:cxn modelId="{8DCB6FEB-F109-41D0-BC4C-3811835FE82C}" type="presParOf" srcId="{902495C6-E814-4872-ABE0-D22879486B92}" destId="{368FC3FE-98DB-4972-BF59-E0B3DBED21A8}" srcOrd="6" destOrd="0" presId="urn:microsoft.com/office/officeart/2018/2/layout/IconLabelDescriptionList"/>
    <dgm:cxn modelId="{FBAF7856-8C68-417A-91FD-ED3BEA624EF9}" type="presParOf" srcId="{368FC3FE-98DB-4972-BF59-E0B3DBED21A8}" destId="{95E38F1A-8816-4DF6-810F-38129D9FB23A}" srcOrd="0" destOrd="0" presId="urn:microsoft.com/office/officeart/2018/2/layout/IconLabelDescriptionList"/>
    <dgm:cxn modelId="{1A91B6EC-0DBF-48B6-A37C-C0009114EBC9}" type="presParOf" srcId="{368FC3FE-98DB-4972-BF59-E0B3DBED21A8}" destId="{37FFA550-BA35-42E2-A141-73B844B7F229}" srcOrd="1" destOrd="0" presId="urn:microsoft.com/office/officeart/2018/2/layout/IconLabelDescriptionList"/>
    <dgm:cxn modelId="{C6F4B2E7-6624-47D9-9767-8F6CD2074476}" type="presParOf" srcId="{368FC3FE-98DB-4972-BF59-E0B3DBED21A8}" destId="{F02F4B4B-0D67-4669-BC7D-80852C760DE2}" srcOrd="2" destOrd="0" presId="urn:microsoft.com/office/officeart/2018/2/layout/IconLabelDescriptionList"/>
    <dgm:cxn modelId="{9E41DF99-96F0-4635-8266-B67EB39387FA}" type="presParOf" srcId="{368FC3FE-98DB-4972-BF59-E0B3DBED21A8}" destId="{DB462827-D256-4093-BB1D-5535FFF2E71A}" srcOrd="3" destOrd="0" presId="urn:microsoft.com/office/officeart/2018/2/layout/IconLabelDescriptionList"/>
    <dgm:cxn modelId="{F906AA8F-0809-40FE-A876-4A6A608C84D0}" type="presParOf" srcId="{368FC3FE-98DB-4972-BF59-E0B3DBED21A8}" destId="{B94D15B7-8645-4F58-B900-3D33A65F922C}" srcOrd="4" destOrd="0" presId="urn:microsoft.com/office/officeart/2018/2/layout/IconLabelDescriptionList"/>
    <dgm:cxn modelId="{8CADDC26-27A5-4782-AA1F-0240A5785091}" type="presParOf" srcId="{902495C6-E814-4872-ABE0-D22879486B92}" destId="{C48774A7-35B5-4A28-8BF8-BD5AAC5E5957}" srcOrd="7" destOrd="0" presId="urn:microsoft.com/office/officeart/2018/2/layout/IconLabelDescriptionList"/>
    <dgm:cxn modelId="{D0D08B87-2887-425A-B122-D9B597385F1A}" type="presParOf" srcId="{902495C6-E814-4872-ABE0-D22879486B92}" destId="{CD7A01DF-AEB0-4633-97A7-36E73E6B4533}" srcOrd="8" destOrd="0" presId="urn:microsoft.com/office/officeart/2018/2/layout/IconLabelDescriptionList"/>
    <dgm:cxn modelId="{04A70C9A-017C-4EB6-A19D-A7C77F9928FF}" type="presParOf" srcId="{CD7A01DF-AEB0-4633-97A7-36E73E6B4533}" destId="{0CAE98BF-AD4C-4773-AA6E-958D3943B0AA}" srcOrd="0" destOrd="0" presId="urn:microsoft.com/office/officeart/2018/2/layout/IconLabelDescriptionList"/>
    <dgm:cxn modelId="{E13A01E0-E8EF-406D-B821-AC1A70F0073D}" type="presParOf" srcId="{CD7A01DF-AEB0-4633-97A7-36E73E6B4533}" destId="{13676283-6F4A-4C8B-AB05-F46A61D49BD5}" srcOrd="1" destOrd="0" presId="urn:microsoft.com/office/officeart/2018/2/layout/IconLabelDescriptionList"/>
    <dgm:cxn modelId="{6B583817-ECCC-4D12-93CB-63F75FFCC728}" type="presParOf" srcId="{CD7A01DF-AEB0-4633-97A7-36E73E6B4533}" destId="{E24AEE15-2D46-4C4A-9AD9-7C026273DE80}" srcOrd="2" destOrd="0" presId="urn:microsoft.com/office/officeart/2018/2/layout/IconLabelDescriptionList"/>
    <dgm:cxn modelId="{5F91F741-7A4A-4CB1-874E-4553A1328B82}" type="presParOf" srcId="{CD7A01DF-AEB0-4633-97A7-36E73E6B4533}" destId="{9DFD67F3-326B-4348-BF3E-B289CF057C6D}" srcOrd="3" destOrd="0" presId="urn:microsoft.com/office/officeart/2018/2/layout/IconLabelDescriptionList"/>
    <dgm:cxn modelId="{305BD2E3-C7AD-4D5F-BE4E-C60EA4D930B8}" type="presParOf" srcId="{CD7A01DF-AEB0-4633-97A7-36E73E6B4533}" destId="{BEA739BC-1F8C-46AF-8389-37E159F1CFBE}" srcOrd="4" destOrd="0" presId="urn:microsoft.com/office/officeart/2018/2/layout/IconLabelDescriptionList"/>
    <dgm:cxn modelId="{4FA3A3DB-D3D4-464E-88EE-78E6FC57BFD4}" type="presParOf" srcId="{902495C6-E814-4872-ABE0-D22879486B92}" destId="{360756B3-A94B-4EEB-B591-FE609FAAB970}" srcOrd="9" destOrd="0" presId="urn:microsoft.com/office/officeart/2018/2/layout/IconLabelDescriptionList"/>
    <dgm:cxn modelId="{C9357B04-96C8-49F1-9DFC-764EA970D787}" type="presParOf" srcId="{902495C6-E814-4872-ABE0-D22879486B92}" destId="{5BDE0DF6-AF9E-4B46-B068-3C1C5BC9ABA2}" srcOrd="10" destOrd="0" presId="urn:microsoft.com/office/officeart/2018/2/layout/IconLabelDescriptionList"/>
    <dgm:cxn modelId="{B5434568-19EE-4400-B318-2694513304D2}" type="presParOf" srcId="{5BDE0DF6-AF9E-4B46-B068-3C1C5BC9ABA2}" destId="{E2971B23-8FFD-4384-81B9-25F582824B9D}" srcOrd="0" destOrd="0" presId="urn:microsoft.com/office/officeart/2018/2/layout/IconLabelDescriptionList"/>
    <dgm:cxn modelId="{3EE351EF-A30D-492F-AAFC-779699504861}" type="presParOf" srcId="{5BDE0DF6-AF9E-4B46-B068-3C1C5BC9ABA2}" destId="{A9D6F910-8768-4090-8B5D-7199F800C39D}" srcOrd="1" destOrd="0" presId="urn:microsoft.com/office/officeart/2018/2/layout/IconLabelDescriptionList"/>
    <dgm:cxn modelId="{A5E088B4-10BE-4975-B0F1-F02D42D6D159}" type="presParOf" srcId="{5BDE0DF6-AF9E-4B46-B068-3C1C5BC9ABA2}" destId="{1FAB9D80-AD5D-4513-A0E8-47F59388F07F}" srcOrd="2" destOrd="0" presId="urn:microsoft.com/office/officeart/2018/2/layout/IconLabelDescriptionList"/>
    <dgm:cxn modelId="{FF50EFA7-C587-4C7E-9FE1-E14423156325}" type="presParOf" srcId="{5BDE0DF6-AF9E-4B46-B068-3C1C5BC9ABA2}" destId="{26B2A48A-ACDC-4A83-A214-F6226D37A679}" srcOrd="3" destOrd="0" presId="urn:microsoft.com/office/officeart/2018/2/layout/IconLabelDescriptionList"/>
    <dgm:cxn modelId="{9325DDFB-2B12-4359-862F-FAF3AED1C6E5}" type="presParOf" srcId="{5BDE0DF6-AF9E-4B46-B068-3C1C5BC9ABA2}" destId="{F6B2DA60-FFEF-486B-9F29-3D9748B8189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5BED55-574C-4572-BF3A-CF26D0F06F5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BD1B84-0610-48D6-8CF7-78129988847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Exposed electrical wiring or electrical hazards in tenant accessible areas</a:t>
          </a:r>
        </a:p>
      </dgm:t>
    </dgm:pt>
    <dgm:pt modelId="{2477BDFC-5716-40A5-B721-E734B21C3451}" type="parTrans" cxnId="{94A166D1-5679-4351-B880-A077FA257F68}">
      <dgm:prSet/>
      <dgm:spPr/>
      <dgm:t>
        <a:bodyPr/>
        <a:lstStyle/>
        <a:p>
          <a:endParaRPr lang="en-US"/>
        </a:p>
      </dgm:t>
    </dgm:pt>
    <dgm:pt modelId="{CD0AF794-AC69-4F00-AABA-15FC1423D8B9}" type="sibTrans" cxnId="{94A166D1-5679-4351-B880-A077FA257F68}">
      <dgm:prSet/>
      <dgm:spPr/>
      <dgm:t>
        <a:bodyPr/>
        <a:lstStyle/>
        <a:p>
          <a:endParaRPr lang="en-US"/>
        </a:p>
      </dgm:t>
    </dgm:pt>
    <dgm:pt modelId="{D3BBFF32-7C9E-4EBA-B3A8-159AF175BB2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Tripping hazards (sidewalks, parking lots, or other accessible areas)</a:t>
          </a:r>
        </a:p>
      </dgm:t>
    </dgm:pt>
    <dgm:pt modelId="{894725A1-AD99-4731-8BBE-7116365281E8}" type="parTrans" cxnId="{76FDED1C-54BC-41EB-93E0-9D9FFD670164}">
      <dgm:prSet/>
      <dgm:spPr/>
      <dgm:t>
        <a:bodyPr/>
        <a:lstStyle/>
        <a:p>
          <a:endParaRPr lang="en-US"/>
        </a:p>
      </dgm:t>
    </dgm:pt>
    <dgm:pt modelId="{0EC189EE-AE5D-42A0-82E6-4FADB7BFCAFA}" type="sibTrans" cxnId="{76FDED1C-54BC-41EB-93E0-9D9FFD670164}">
      <dgm:prSet/>
      <dgm:spPr/>
      <dgm:t>
        <a:bodyPr/>
        <a:lstStyle/>
        <a:p>
          <a:endParaRPr lang="en-US"/>
        </a:p>
      </dgm:t>
    </dgm:pt>
    <dgm:pt modelId="{D4C618DD-F8D2-4252-AD2F-3B3226C9BAA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Missing, broken or loose handrails or steps</a:t>
          </a:r>
        </a:p>
      </dgm:t>
    </dgm:pt>
    <dgm:pt modelId="{F0ED77F0-C888-49E3-99D1-902F99DBE328}" type="parTrans" cxnId="{A392A695-235C-463D-ACFC-A12AE737772D}">
      <dgm:prSet/>
      <dgm:spPr/>
      <dgm:t>
        <a:bodyPr/>
        <a:lstStyle/>
        <a:p>
          <a:endParaRPr lang="en-US"/>
        </a:p>
      </dgm:t>
    </dgm:pt>
    <dgm:pt modelId="{8F7E8D89-59EA-403A-BB26-9C7B0BFA4EDA}" type="sibTrans" cxnId="{A392A695-235C-463D-ACFC-A12AE737772D}">
      <dgm:prSet/>
      <dgm:spPr/>
      <dgm:t>
        <a:bodyPr/>
        <a:lstStyle/>
        <a:p>
          <a:endParaRPr lang="en-US"/>
        </a:p>
      </dgm:t>
    </dgm:pt>
    <dgm:pt modelId="{A0D31F89-5979-456A-B9C6-584B226A0A9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Boarded, broken  or missing windows</a:t>
          </a:r>
        </a:p>
      </dgm:t>
    </dgm:pt>
    <dgm:pt modelId="{3032E92A-3752-4DD2-9646-2A5E02B72695}" type="parTrans" cxnId="{B7EEA353-4DD5-4448-B7BE-90DF2143239F}">
      <dgm:prSet/>
      <dgm:spPr/>
      <dgm:t>
        <a:bodyPr/>
        <a:lstStyle/>
        <a:p>
          <a:endParaRPr lang="en-US"/>
        </a:p>
      </dgm:t>
    </dgm:pt>
    <dgm:pt modelId="{520BC6AC-BD00-4C6E-87E2-8F19403B2D67}" type="sibTrans" cxnId="{B7EEA353-4DD5-4448-B7BE-90DF2143239F}">
      <dgm:prSet/>
      <dgm:spPr/>
      <dgm:t>
        <a:bodyPr/>
        <a:lstStyle/>
        <a:p>
          <a:endParaRPr lang="en-US"/>
        </a:p>
      </dgm:t>
    </dgm:pt>
    <dgm:pt modelId="{3E73A8D6-AA00-4B03-93FA-0B2EE3580C5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MISSING OR DAMAGED ENTRY/EXIST DOORS OR BATHROOM DOORS</a:t>
          </a:r>
        </a:p>
      </dgm:t>
    </dgm:pt>
    <dgm:pt modelId="{5D62EF59-28F9-48C1-AB70-D58C5FC0ADA6}" type="parTrans" cxnId="{52A6D2D0-8DDB-447F-B303-E7469612C697}">
      <dgm:prSet/>
      <dgm:spPr/>
      <dgm:t>
        <a:bodyPr/>
        <a:lstStyle/>
        <a:p>
          <a:endParaRPr lang="en-US"/>
        </a:p>
      </dgm:t>
    </dgm:pt>
    <dgm:pt modelId="{0D7BD45C-00B3-4CCA-B9A0-3066C4291E38}" type="sibTrans" cxnId="{52A6D2D0-8DDB-447F-B303-E7469612C697}">
      <dgm:prSet/>
      <dgm:spPr/>
      <dgm:t>
        <a:bodyPr/>
        <a:lstStyle/>
        <a:p>
          <a:endParaRPr lang="en-US"/>
        </a:p>
      </dgm:t>
    </dgm:pt>
    <dgm:pt modelId="{752241E0-B736-4358-9B19-A09DBA89D00D}" type="pres">
      <dgm:prSet presAssocID="{8A5BED55-574C-4572-BF3A-CF26D0F06F53}" presName="vert0" presStyleCnt="0">
        <dgm:presLayoutVars>
          <dgm:dir/>
          <dgm:animOne val="branch"/>
          <dgm:animLvl val="lvl"/>
        </dgm:presLayoutVars>
      </dgm:prSet>
      <dgm:spPr/>
    </dgm:pt>
    <dgm:pt modelId="{D281B236-737B-43E0-8056-6167E98B8A50}" type="pres">
      <dgm:prSet presAssocID="{92BD1B84-0610-48D6-8CF7-781299888471}" presName="thickLine" presStyleLbl="alignNode1" presStyleIdx="0" presStyleCnt="5"/>
      <dgm:spPr/>
    </dgm:pt>
    <dgm:pt modelId="{EECBEE2A-F3D6-4431-B643-F1FC2519A056}" type="pres">
      <dgm:prSet presAssocID="{92BD1B84-0610-48D6-8CF7-781299888471}" presName="horz1" presStyleCnt="0"/>
      <dgm:spPr/>
    </dgm:pt>
    <dgm:pt modelId="{BDC565AD-B46D-4194-A86E-0A56984F495C}" type="pres">
      <dgm:prSet presAssocID="{92BD1B84-0610-48D6-8CF7-781299888471}" presName="tx1" presStyleLbl="revTx" presStyleIdx="0" presStyleCnt="5"/>
      <dgm:spPr/>
    </dgm:pt>
    <dgm:pt modelId="{90A84CC6-5B54-46E4-9F81-5BBF9DB97383}" type="pres">
      <dgm:prSet presAssocID="{92BD1B84-0610-48D6-8CF7-781299888471}" presName="vert1" presStyleCnt="0"/>
      <dgm:spPr/>
    </dgm:pt>
    <dgm:pt modelId="{D9BB6651-1AFE-423A-8FDF-3F154D50618D}" type="pres">
      <dgm:prSet presAssocID="{D3BBFF32-7C9E-4EBA-B3A8-159AF175BB28}" presName="thickLine" presStyleLbl="alignNode1" presStyleIdx="1" presStyleCnt="5"/>
      <dgm:spPr/>
    </dgm:pt>
    <dgm:pt modelId="{3DF5BB02-E6BE-4D34-BD78-D07CC677830C}" type="pres">
      <dgm:prSet presAssocID="{D3BBFF32-7C9E-4EBA-B3A8-159AF175BB28}" presName="horz1" presStyleCnt="0"/>
      <dgm:spPr/>
    </dgm:pt>
    <dgm:pt modelId="{1DE873A3-56CD-48C6-A7C2-DBCA6EF0D6B4}" type="pres">
      <dgm:prSet presAssocID="{D3BBFF32-7C9E-4EBA-B3A8-159AF175BB28}" presName="tx1" presStyleLbl="revTx" presStyleIdx="1" presStyleCnt="5"/>
      <dgm:spPr/>
    </dgm:pt>
    <dgm:pt modelId="{BF07CE73-4978-488C-AFBA-5416E7EEEA5A}" type="pres">
      <dgm:prSet presAssocID="{D3BBFF32-7C9E-4EBA-B3A8-159AF175BB28}" presName="vert1" presStyleCnt="0"/>
      <dgm:spPr/>
    </dgm:pt>
    <dgm:pt modelId="{D696B938-D662-4F93-B957-6B53532DB14D}" type="pres">
      <dgm:prSet presAssocID="{D4C618DD-F8D2-4252-AD2F-3B3226C9BAA1}" presName="thickLine" presStyleLbl="alignNode1" presStyleIdx="2" presStyleCnt="5"/>
      <dgm:spPr/>
    </dgm:pt>
    <dgm:pt modelId="{8D1B25C5-6C02-479E-B2E9-09B8519F2901}" type="pres">
      <dgm:prSet presAssocID="{D4C618DD-F8D2-4252-AD2F-3B3226C9BAA1}" presName="horz1" presStyleCnt="0"/>
      <dgm:spPr/>
    </dgm:pt>
    <dgm:pt modelId="{6A68FB50-6C00-4D46-850F-1E468AD8D87E}" type="pres">
      <dgm:prSet presAssocID="{D4C618DD-F8D2-4252-AD2F-3B3226C9BAA1}" presName="tx1" presStyleLbl="revTx" presStyleIdx="2" presStyleCnt="5"/>
      <dgm:spPr/>
    </dgm:pt>
    <dgm:pt modelId="{347D89F8-53B0-4602-B282-E84774B269C3}" type="pres">
      <dgm:prSet presAssocID="{D4C618DD-F8D2-4252-AD2F-3B3226C9BAA1}" presName="vert1" presStyleCnt="0"/>
      <dgm:spPr/>
    </dgm:pt>
    <dgm:pt modelId="{2A734B56-E5DD-4FFB-A1EA-3244C7603C90}" type="pres">
      <dgm:prSet presAssocID="{A0D31F89-5979-456A-B9C6-584B226A0A94}" presName="thickLine" presStyleLbl="alignNode1" presStyleIdx="3" presStyleCnt="5"/>
      <dgm:spPr/>
    </dgm:pt>
    <dgm:pt modelId="{FE3C71CC-9ADE-4350-B41A-EE9EE8E91121}" type="pres">
      <dgm:prSet presAssocID="{A0D31F89-5979-456A-B9C6-584B226A0A94}" presName="horz1" presStyleCnt="0"/>
      <dgm:spPr/>
    </dgm:pt>
    <dgm:pt modelId="{51E990D6-3256-4D27-B206-49636E1A78BB}" type="pres">
      <dgm:prSet presAssocID="{A0D31F89-5979-456A-B9C6-584B226A0A94}" presName="tx1" presStyleLbl="revTx" presStyleIdx="3" presStyleCnt="5"/>
      <dgm:spPr/>
    </dgm:pt>
    <dgm:pt modelId="{0CBD8976-F969-48F2-999C-CA9B45E1BD08}" type="pres">
      <dgm:prSet presAssocID="{A0D31F89-5979-456A-B9C6-584B226A0A94}" presName="vert1" presStyleCnt="0"/>
      <dgm:spPr/>
    </dgm:pt>
    <dgm:pt modelId="{5B160108-33AA-4ACC-A0F3-D0362A15893F}" type="pres">
      <dgm:prSet presAssocID="{3E73A8D6-AA00-4B03-93FA-0B2EE3580C5A}" presName="thickLine" presStyleLbl="alignNode1" presStyleIdx="4" presStyleCnt="5"/>
      <dgm:spPr/>
    </dgm:pt>
    <dgm:pt modelId="{08088879-EF74-4BBC-A5A4-51725780E6B7}" type="pres">
      <dgm:prSet presAssocID="{3E73A8D6-AA00-4B03-93FA-0B2EE3580C5A}" presName="horz1" presStyleCnt="0"/>
      <dgm:spPr/>
    </dgm:pt>
    <dgm:pt modelId="{103926B3-7C65-4ADC-AD84-7663BD86B803}" type="pres">
      <dgm:prSet presAssocID="{3E73A8D6-AA00-4B03-93FA-0B2EE3580C5A}" presName="tx1" presStyleLbl="revTx" presStyleIdx="4" presStyleCnt="5"/>
      <dgm:spPr/>
    </dgm:pt>
    <dgm:pt modelId="{BD1117D5-E309-45C4-B07E-BF635F52A791}" type="pres">
      <dgm:prSet presAssocID="{3E73A8D6-AA00-4B03-93FA-0B2EE3580C5A}" presName="vert1" presStyleCnt="0"/>
      <dgm:spPr/>
    </dgm:pt>
  </dgm:ptLst>
  <dgm:cxnLst>
    <dgm:cxn modelId="{76FDED1C-54BC-41EB-93E0-9D9FFD670164}" srcId="{8A5BED55-574C-4572-BF3A-CF26D0F06F53}" destId="{D3BBFF32-7C9E-4EBA-B3A8-159AF175BB28}" srcOrd="1" destOrd="0" parTransId="{894725A1-AD99-4731-8BBE-7116365281E8}" sibTransId="{0EC189EE-AE5D-42A0-82E6-4FADB7BFCAFA}"/>
    <dgm:cxn modelId="{0F4A6B6A-2DCB-4EAE-BA76-DCD8421B8310}" type="presOf" srcId="{3E73A8D6-AA00-4B03-93FA-0B2EE3580C5A}" destId="{103926B3-7C65-4ADC-AD84-7663BD86B803}" srcOrd="0" destOrd="0" presId="urn:microsoft.com/office/officeart/2008/layout/LinedList"/>
    <dgm:cxn modelId="{EFA6BF4B-6493-40C7-ADD8-5F1EA85CD5B6}" type="presOf" srcId="{8A5BED55-574C-4572-BF3A-CF26D0F06F53}" destId="{752241E0-B736-4358-9B19-A09DBA89D00D}" srcOrd="0" destOrd="0" presId="urn:microsoft.com/office/officeart/2008/layout/LinedList"/>
    <dgm:cxn modelId="{F6BCA46F-42F3-478D-9C43-5449ED3CD9AA}" type="presOf" srcId="{92BD1B84-0610-48D6-8CF7-781299888471}" destId="{BDC565AD-B46D-4194-A86E-0A56984F495C}" srcOrd="0" destOrd="0" presId="urn:microsoft.com/office/officeart/2008/layout/LinedList"/>
    <dgm:cxn modelId="{B7EEA353-4DD5-4448-B7BE-90DF2143239F}" srcId="{8A5BED55-574C-4572-BF3A-CF26D0F06F53}" destId="{A0D31F89-5979-456A-B9C6-584B226A0A94}" srcOrd="3" destOrd="0" parTransId="{3032E92A-3752-4DD2-9646-2A5E02B72695}" sibTransId="{520BC6AC-BD00-4C6E-87E2-8F19403B2D67}"/>
    <dgm:cxn modelId="{A392A695-235C-463D-ACFC-A12AE737772D}" srcId="{8A5BED55-574C-4572-BF3A-CF26D0F06F53}" destId="{D4C618DD-F8D2-4252-AD2F-3B3226C9BAA1}" srcOrd="2" destOrd="0" parTransId="{F0ED77F0-C888-49E3-99D1-902F99DBE328}" sibTransId="{8F7E8D89-59EA-403A-BB26-9C7B0BFA4EDA}"/>
    <dgm:cxn modelId="{8E6D649A-A28E-44F3-84AE-41597663AB6D}" type="presOf" srcId="{D3BBFF32-7C9E-4EBA-B3A8-159AF175BB28}" destId="{1DE873A3-56CD-48C6-A7C2-DBCA6EF0D6B4}" srcOrd="0" destOrd="0" presId="urn:microsoft.com/office/officeart/2008/layout/LinedList"/>
    <dgm:cxn modelId="{2C4A72A0-9315-408C-82F1-2C2FEF740B5A}" type="presOf" srcId="{D4C618DD-F8D2-4252-AD2F-3B3226C9BAA1}" destId="{6A68FB50-6C00-4D46-850F-1E468AD8D87E}" srcOrd="0" destOrd="0" presId="urn:microsoft.com/office/officeart/2008/layout/LinedList"/>
    <dgm:cxn modelId="{52A6D2D0-8DDB-447F-B303-E7469612C697}" srcId="{8A5BED55-574C-4572-BF3A-CF26D0F06F53}" destId="{3E73A8D6-AA00-4B03-93FA-0B2EE3580C5A}" srcOrd="4" destOrd="0" parTransId="{5D62EF59-28F9-48C1-AB70-D58C5FC0ADA6}" sibTransId="{0D7BD45C-00B3-4CCA-B9A0-3066C4291E38}"/>
    <dgm:cxn modelId="{94A166D1-5679-4351-B880-A077FA257F68}" srcId="{8A5BED55-574C-4572-BF3A-CF26D0F06F53}" destId="{92BD1B84-0610-48D6-8CF7-781299888471}" srcOrd="0" destOrd="0" parTransId="{2477BDFC-5716-40A5-B721-E734B21C3451}" sibTransId="{CD0AF794-AC69-4F00-AABA-15FC1423D8B9}"/>
    <dgm:cxn modelId="{54679EF4-704C-47E2-924C-F7670A69D12F}" type="presOf" srcId="{A0D31F89-5979-456A-B9C6-584B226A0A94}" destId="{51E990D6-3256-4D27-B206-49636E1A78BB}" srcOrd="0" destOrd="0" presId="urn:microsoft.com/office/officeart/2008/layout/LinedList"/>
    <dgm:cxn modelId="{1B681740-D994-4F0C-BE58-1F7C223EEB2F}" type="presParOf" srcId="{752241E0-B736-4358-9B19-A09DBA89D00D}" destId="{D281B236-737B-43E0-8056-6167E98B8A50}" srcOrd="0" destOrd="0" presId="urn:microsoft.com/office/officeart/2008/layout/LinedList"/>
    <dgm:cxn modelId="{906F9819-F593-4D33-A1B3-266F8C6C4005}" type="presParOf" srcId="{752241E0-B736-4358-9B19-A09DBA89D00D}" destId="{EECBEE2A-F3D6-4431-B643-F1FC2519A056}" srcOrd="1" destOrd="0" presId="urn:microsoft.com/office/officeart/2008/layout/LinedList"/>
    <dgm:cxn modelId="{C906171B-9D71-48F7-83DF-7D962F0B11FA}" type="presParOf" srcId="{EECBEE2A-F3D6-4431-B643-F1FC2519A056}" destId="{BDC565AD-B46D-4194-A86E-0A56984F495C}" srcOrd="0" destOrd="0" presId="urn:microsoft.com/office/officeart/2008/layout/LinedList"/>
    <dgm:cxn modelId="{7E12D34C-7BBC-4A04-A7BC-EA333FA971CA}" type="presParOf" srcId="{EECBEE2A-F3D6-4431-B643-F1FC2519A056}" destId="{90A84CC6-5B54-46E4-9F81-5BBF9DB97383}" srcOrd="1" destOrd="0" presId="urn:microsoft.com/office/officeart/2008/layout/LinedList"/>
    <dgm:cxn modelId="{0CDC9888-4E44-4B9A-A0C0-3E4F455FC22A}" type="presParOf" srcId="{752241E0-B736-4358-9B19-A09DBA89D00D}" destId="{D9BB6651-1AFE-423A-8FDF-3F154D50618D}" srcOrd="2" destOrd="0" presId="urn:microsoft.com/office/officeart/2008/layout/LinedList"/>
    <dgm:cxn modelId="{9915CC70-20DD-464B-943E-80D5DC379873}" type="presParOf" srcId="{752241E0-B736-4358-9B19-A09DBA89D00D}" destId="{3DF5BB02-E6BE-4D34-BD78-D07CC677830C}" srcOrd="3" destOrd="0" presId="urn:microsoft.com/office/officeart/2008/layout/LinedList"/>
    <dgm:cxn modelId="{E3329673-8BA9-48FF-AE4A-D0DA45CD6152}" type="presParOf" srcId="{3DF5BB02-E6BE-4D34-BD78-D07CC677830C}" destId="{1DE873A3-56CD-48C6-A7C2-DBCA6EF0D6B4}" srcOrd="0" destOrd="0" presId="urn:microsoft.com/office/officeart/2008/layout/LinedList"/>
    <dgm:cxn modelId="{16280E77-1B57-49F8-AB4C-EBD3879C3F40}" type="presParOf" srcId="{3DF5BB02-E6BE-4D34-BD78-D07CC677830C}" destId="{BF07CE73-4978-488C-AFBA-5416E7EEEA5A}" srcOrd="1" destOrd="0" presId="urn:microsoft.com/office/officeart/2008/layout/LinedList"/>
    <dgm:cxn modelId="{C446AFCC-97AA-4759-AA56-1EC4F7ED43B2}" type="presParOf" srcId="{752241E0-B736-4358-9B19-A09DBA89D00D}" destId="{D696B938-D662-4F93-B957-6B53532DB14D}" srcOrd="4" destOrd="0" presId="urn:microsoft.com/office/officeart/2008/layout/LinedList"/>
    <dgm:cxn modelId="{D63FEE18-F0E7-42B9-847F-91F37C2CB485}" type="presParOf" srcId="{752241E0-B736-4358-9B19-A09DBA89D00D}" destId="{8D1B25C5-6C02-479E-B2E9-09B8519F2901}" srcOrd="5" destOrd="0" presId="urn:microsoft.com/office/officeart/2008/layout/LinedList"/>
    <dgm:cxn modelId="{E53AE5AA-B9C4-42CE-841D-13ADB873BAE5}" type="presParOf" srcId="{8D1B25C5-6C02-479E-B2E9-09B8519F2901}" destId="{6A68FB50-6C00-4D46-850F-1E468AD8D87E}" srcOrd="0" destOrd="0" presId="urn:microsoft.com/office/officeart/2008/layout/LinedList"/>
    <dgm:cxn modelId="{B6EBA027-2CF1-4A21-90F8-9A65B0D24790}" type="presParOf" srcId="{8D1B25C5-6C02-479E-B2E9-09B8519F2901}" destId="{347D89F8-53B0-4602-B282-E84774B269C3}" srcOrd="1" destOrd="0" presId="urn:microsoft.com/office/officeart/2008/layout/LinedList"/>
    <dgm:cxn modelId="{0AD88998-EC98-48C7-8914-FB3C5DBCC9C6}" type="presParOf" srcId="{752241E0-B736-4358-9B19-A09DBA89D00D}" destId="{2A734B56-E5DD-4FFB-A1EA-3244C7603C90}" srcOrd="6" destOrd="0" presId="urn:microsoft.com/office/officeart/2008/layout/LinedList"/>
    <dgm:cxn modelId="{EE0B4D4D-5EB6-44C8-B001-B8F3D1413E88}" type="presParOf" srcId="{752241E0-B736-4358-9B19-A09DBA89D00D}" destId="{FE3C71CC-9ADE-4350-B41A-EE9EE8E91121}" srcOrd="7" destOrd="0" presId="urn:microsoft.com/office/officeart/2008/layout/LinedList"/>
    <dgm:cxn modelId="{EFF3E20D-7349-4C4F-8270-383075F7F7F3}" type="presParOf" srcId="{FE3C71CC-9ADE-4350-B41A-EE9EE8E91121}" destId="{51E990D6-3256-4D27-B206-49636E1A78BB}" srcOrd="0" destOrd="0" presId="urn:microsoft.com/office/officeart/2008/layout/LinedList"/>
    <dgm:cxn modelId="{FF05D578-0F72-42EE-8717-6BBBB8667084}" type="presParOf" srcId="{FE3C71CC-9ADE-4350-B41A-EE9EE8E91121}" destId="{0CBD8976-F969-48F2-999C-CA9B45E1BD08}" srcOrd="1" destOrd="0" presId="urn:microsoft.com/office/officeart/2008/layout/LinedList"/>
    <dgm:cxn modelId="{3DCEC39F-A95A-4AB2-9EA7-E5A17E76D30A}" type="presParOf" srcId="{752241E0-B736-4358-9B19-A09DBA89D00D}" destId="{5B160108-33AA-4ACC-A0F3-D0362A15893F}" srcOrd="8" destOrd="0" presId="urn:microsoft.com/office/officeart/2008/layout/LinedList"/>
    <dgm:cxn modelId="{5250949A-1DBC-4395-A0F6-3EB41B67296E}" type="presParOf" srcId="{752241E0-B736-4358-9B19-A09DBA89D00D}" destId="{08088879-EF74-4BBC-A5A4-51725780E6B7}" srcOrd="9" destOrd="0" presId="urn:microsoft.com/office/officeart/2008/layout/LinedList"/>
    <dgm:cxn modelId="{5553202C-F25A-4316-97A4-7D02EC370DF7}" type="presParOf" srcId="{08088879-EF74-4BBC-A5A4-51725780E6B7}" destId="{103926B3-7C65-4ADC-AD84-7663BD86B803}" srcOrd="0" destOrd="0" presId="urn:microsoft.com/office/officeart/2008/layout/LinedList"/>
    <dgm:cxn modelId="{2935C37F-8F4D-4411-96B0-E7D2026BBB19}" type="presParOf" srcId="{08088879-EF74-4BBC-A5A4-51725780E6B7}" destId="{BD1117D5-E309-45C4-B07E-BF635F52A7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57109D-60A3-4F29-9BF9-469AA9713814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F482645-B14D-4329-A648-E3B5B61FBA6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 unit amenity listed in the project application which is found to be missing or damaged</a:t>
          </a:r>
        </a:p>
      </dgm:t>
    </dgm:pt>
    <dgm:pt modelId="{CF0E12EE-1313-46DA-86F0-8A4DB75DCD73}" type="parTrans" cxnId="{2F0EB9F4-4B24-49EA-BB58-E376F88AC8C9}">
      <dgm:prSet/>
      <dgm:spPr/>
      <dgm:t>
        <a:bodyPr/>
        <a:lstStyle/>
        <a:p>
          <a:endParaRPr lang="en-US"/>
        </a:p>
      </dgm:t>
    </dgm:pt>
    <dgm:pt modelId="{0D322934-A789-46BC-8ADB-94008BCC880F}" type="sibTrans" cxnId="{2F0EB9F4-4B24-49EA-BB58-E376F88AC8C9}">
      <dgm:prSet/>
      <dgm:spPr/>
      <dgm:t>
        <a:bodyPr/>
        <a:lstStyle/>
        <a:p>
          <a:endParaRPr lang="en-US"/>
        </a:p>
      </dgm:t>
    </dgm:pt>
    <dgm:pt modelId="{F80F17D7-661B-4255-9430-E9664DE961E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More than 25% of the total units inspected</a:t>
          </a:r>
        </a:p>
      </dgm:t>
    </dgm:pt>
    <dgm:pt modelId="{0E4D31F0-699A-4EFC-B415-9F87E4E6FCD7}" type="parTrans" cxnId="{5F291304-DA2F-4151-A69A-A7F6DD77AA8C}">
      <dgm:prSet/>
      <dgm:spPr/>
      <dgm:t>
        <a:bodyPr/>
        <a:lstStyle/>
        <a:p>
          <a:endParaRPr lang="en-US"/>
        </a:p>
      </dgm:t>
    </dgm:pt>
    <dgm:pt modelId="{A5022B37-C425-4965-A85E-DB7305FD3DEA}" type="sibTrans" cxnId="{5F291304-DA2F-4151-A69A-A7F6DD77AA8C}">
      <dgm:prSet/>
      <dgm:spPr/>
      <dgm:t>
        <a:bodyPr/>
        <a:lstStyle/>
        <a:p>
          <a:endParaRPr lang="en-US"/>
        </a:p>
      </dgm:t>
    </dgm:pt>
    <dgm:pt modelId="{FBA70C5C-F48B-4764-9BEF-2EADD791B92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Units that have been vacant more than 30 days and are not immediately available for occupancy.</a:t>
          </a:r>
        </a:p>
      </dgm:t>
    </dgm:pt>
    <dgm:pt modelId="{858562E3-F00E-4804-AA2A-EB66C20C0DAE}" type="parTrans" cxnId="{5E57A378-7BD9-4489-BC1C-BCA61B4DB25D}">
      <dgm:prSet/>
      <dgm:spPr/>
      <dgm:t>
        <a:bodyPr/>
        <a:lstStyle/>
        <a:p>
          <a:endParaRPr lang="en-US"/>
        </a:p>
      </dgm:t>
    </dgm:pt>
    <dgm:pt modelId="{DC9B9B2B-AE14-497E-BCA7-A798108CADB1}" type="sibTrans" cxnId="{5E57A378-7BD9-4489-BC1C-BCA61B4DB25D}">
      <dgm:prSet/>
      <dgm:spPr/>
      <dgm:t>
        <a:bodyPr/>
        <a:lstStyle/>
        <a:p>
          <a:endParaRPr lang="en-US"/>
        </a:p>
      </dgm:t>
    </dgm:pt>
    <dgm:pt modelId="{09AE912D-C648-404F-874B-95C52DE1A18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Removal of previous household’s items</a:t>
          </a:r>
        </a:p>
      </dgm:t>
    </dgm:pt>
    <dgm:pt modelId="{31D64751-4FEC-4493-A702-9BF7A06E3A01}" type="parTrans" cxnId="{00B68747-7075-47CD-8732-297EFBAAD085}">
      <dgm:prSet/>
      <dgm:spPr/>
      <dgm:t>
        <a:bodyPr/>
        <a:lstStyle/>
        <a:p>
          <a:endParaRPr lang="en-US"/>
        </a:p>
      </dgm:t>
    </dgm:pt>
    <dgm:pt modelId="{58FF42A8-1F2D-49D6-9DA3-8B00B31A35D4}" type="sibTrans" cxnId="{00B68747-7075-47CD-8732-297EFBAAD085}">
      <dgm:prSet/>
      <dgm:spPr/>
      <dgm:t>
        <a:bodyPr/>
        <a:lstStyle/>
        <a:p>
          <a:endParaRPr lang="en-US"/>
        </a:p>
      </dgm:t>
    </dgm:pt>
    <dgm:pt modelId="{430A3AF3-0B89-4B5C-9779-AF7D1609347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Repairs completed to the walls and floors</a:t>
          </a:r>
        </a:p>
      </dgm:t>
    </dgm:pt>
    <dgm:pt modelId="{C7DFB6CD-2295-44A4-9675-33F530ADFE74}" type="parTrans" cxnId="{F4F786E9-F9E4-4142-A923-DDD83854B633}">
      <dgm:prSet/>
      <dgm:spPr/>
      <dgm:t>
        <a:bodyPr/>
        <a:lstStyle/>
        <a:p>
          <a:endParaRPr lang="en-US"/>
        </a:p>
      </dgm:t>
    </dgm:pt>
    <dgm:pt modelId="{B6F0E557-40BD-4744-BE14-2CE6290BC581}" type="sibTrans" cxnId="{F4F786E9-F9E4-4142-A923-DDD83854B633}">
      <dgm:prSet/>
      <dgm:spPr/>
      <dgm:t>
        <a:bodyPr/>
        <a:lstStyle/>
        <a:p>
          <a:endParaRPr lang="en-US"/>
        </a:p>
      </dgm:t>
    </dgm:pt>
    <dgm:pt modelId="{6E472D2C-0B05-4905-8E1B-235560A44C8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Cleaned carpets</a:t>
          </a:r>
        </a:p>
      </dgm:t>
    </dgm:pt>
    <dgm:pt modelId="{12BF586B-0FFE-4926-B4D2-F05A589BA97D}" type="parTrans" cxnId="{5880620E-6AC0-4F63-AD48-CF87D60884AE}">
      <dgm:prSet/>
      <dgm:spPr/>
      <dgm:t>
        <a:bodyPr/>
        <a:lstStyle/>
        <a:p>
          <a:endParaRPr lang="en-US"/>
        </a:p>
      </dgm:t>
    </dgm:pt>
    <dgm:pt modelId="{1CA9E239-D44D-4097-86EA-838E105B1617}" type="sibTrans" cxnId="{5880620E-6AC0-4F63-AD48-CF87D60884AE}">
      <dgm:prSet/>
      <dgm:spPr/>
      <dgm:t>
        <a:bodyPr/>
        <a:lstStyle/>
        <a:p>
          <a:endParaRPr lang="en-US"/>
        </a:p>
      </dgm:t>
    </dgm:pt>
    <dgm:pt modelId="{BBF13D45-BFAB-4109-ABA1-377B426DA3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Cleaned walls</a:t>
          </a:r>
        </a:p>
      </dgm:t>
    </dgm:pt>
    <dgm:pt modelId="{4162E2E4-8986-455B-9FD6-7B3FC4C083A4}" type="parTrans" cxnId="{0C80200F-B84E-46C7-A80F-186ADF64F297}">
      <dgm:prSet/>
      <dgm:spPr/>
      <dgm:t>
        <a:bodyPr/>
        <a:lstStyle/>
        <a:p>
          <a:endParaRPr lang="en-US"/>
        </a:p>
      </dgm:t>
    </dgm:pt>
    <dgm:pt modelId="{34A54795-3995-4C22-A15E-D46162912114}" type="sibTrans" cxnId="{0C80200F-B84E-46C7-A80F-186ADF64F297}">
      <dgm:prSet/>
      <dgm:spPr/>
      <dgm:t>
        <a:bodyPr/>
        <a:lstStyle/>
        <a:p>
          <a:endParaRPr lang="en-US"/>
        </a:p>
      </dgm:t>
    </dgm:pt>
    <dgm:pt modelId="{607BD28F-D50D-4F48-98A6-9F0ECE4590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General maintenance completed </a:t>
          </a:r>
        </a:p>
      </dgm:t>
    </dgm:pt>
    <dgm:pt modelId="{ECE043A6-097F-417B-AD64-54E63765C4FE}" type="parTrans" cxnId="{87B3C2E0-BF44-44D8-A959-4EDBDEC5F78F}">
      <dgm:prSet/>
      <dgm:spPr/>
      <dgm:t>
        <a:bodyPr/>
        <a:lstStyle/>
        <a:p>
          <a:endParaRPr lang="en-US"/>
        </a:p>
      </dgm:t>
    </dgm:pt>
    <dgm:pt modelId="{BFE3A84D-968E-40E1-8C21-BAE448368528}" type="sibTrans" cxnId="{87B3C2E0-BF44-44D8-A959-4EDBDEC5F78F}">
      <dgm:prSet/>
      <dgm:spPr/>
      <dgm:t>
        <a:bodyPr/>
        <a:lstStyle/>
        <a:p>
          <a:endParaRPr lang="en-US"/>
        </a:p>
      </dgm:t>
    </dgm:pt>
    <dgm:pt modelId="{8468DA00-F006-45FB-8C35-731189B3018E}" type="pres">
      <dgm:prSet presAssocID="{3657109D-60A3-4F29-9BF9-469AA9713814}" presName="root" presStyleCnt="0">
        <dgm:presLayoutVars>
          <dgm:dir/>
          <dgm:resizeHandles val="exact"/>
        </dgm:presLayoutVars>
      </dgm:prSet>
      <dgm:spPr/>
    </dgm:pt>
    <dgm:pt modelId="{E01297E3-8C4D-4C84-91FC-EC7024076E04}" type="pres">
      <dgm:prSet presAssocID="{7F482645-B14D-4329-A648-E3B5B61FBA6B}" presName="compNode" presStyleCnt="0"/>
      <dgm:spPr/>
    </dgm:pt>
    <dgm:pt modelId="{3A1E266E-E28C-4615-9067-DA6BDA0E46F9}" type="pres">
      <dgm:prSet presAssocID="{7F482645-B14D-4329-A648-E3B5B61FBA6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9C5344A6-8D30-47CC-9F95-2A2C63AEE750}" type="pres">
      <dgm:prSet presAssocID="{7F482645-B14D-4329-A648-E3B5B61FBA6B}" presName="iconSpace" presStyleCnt="0"/>
      <dgm:spPr/>
    </dgm:pt>
    <dgm:pt modelId="{BA59F956-D957-4580-A26D-887050367F06}" type="pres">
      <dgm:prSet presAssocID="{7F482645-B14D-4329-A648-E3B5B61FBA6B}" presName="parTx" presStyleLbl="revTx" presStyleIdx="0" presStyleCnt="4">
        <dgm:presLayoutVars>
          <dgm:chMax val="0"/>
          <dgm:chPref val="0"/>
        </dgm:presLayoutVars>
      </dgm:prSet>
      <dgm:spPr/>
    </dgm:pt>
    <dgm:pt modelId="{CFA90835-A626-4DD7-BFEE-18862F0CF213}" type="pres">
      <dgm:prSet presAssocID="{7F482645-B14D-4329-A648-E3B5B61FBA6B}" presName="txSpace" presStyleCnt="0"/>
      <dgm:spPr/>
    </dgm:pt>
    <dgm:pt modelId="{760CDB6C-9255-4D2B-B19F-3BBECC457D97}" type="pres">
      <dgm:prSet presAssocID="{7F482645-B14D-4329-A648-E3B5B61FBA6B}" presName="desTx" presStyleLbl="revTx" presStyleIdx="1" presStyleCnt="4">
        <dgm:presLayoutVars/>
      </dgm:prSet>
      <dgm:spPr/>
    </dgm:pt>
    <dgm:pt modelId="{80BBD666-77B8-45D6-B32B-A3200F4E45D2}" type="pres">
      <dgm:prSet presAssocID="{0D322934-A789-46BC-8ADB-94008BCC880F}" presName="sibTrans" presStyleCnt="0"/>
      <dgm:spPr/>
    </dgm:pt>
    <dgm:pt modelId="{8C71BC7D-2EAC-4EB3-AB14-1D44BCF3DD72}" type="pres">
      <dgm:prSet presAssocID="{FBA70C5C-F48B-4764-9BEF-2EADD791B922}" presName="compNode" presStyleCnt="0"/>
      <dgm:spPr/>
    </dgm:pt>
    <dgm:pt modelId="{36DAD355-896B-406F-9947-BE9C8E3EE5AB}" type="pres">
      <dgm:prSet presAssocID="{FBA70C5C-F48B-4764-9BEF-2EADD791B92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52672C54-0872-4BE5-9BD6-46DB30881F95}" type="pres">
      <dgm:prSet presAssocID="{FBA70C5C-F48B-4764-9BEF-2EADD791B922}" presName="iconSpace" presStyleCnt="0"/>
      <dgm:spPr/>
    </dgm:pt>
    <dgm:pt modelId="{F14C31D9-7238-40F1-9022-58839B6EF0C4}" type="pres">
      <dgm:prSet presAssocID="{FBA70C5C-F48B-4764-9BEF-2EADD791B922}" presName="parTx" presStyleLbl="revTx" presStyleIdx="2" presStyleCnt="4">
        <dgm:presLayoutVars>
          <dgm:chMax val="0"/>
          <dgm:chPref val="0"/>
        </dgm:presLayoutVars>
      </dgm:prSet>
      <dgm:spPr/>
    </dgm:pt>
    <dgm:pt modelId="{892CA86F-5B3D-4AEE-863C-9C18F892E98A}" type="pres">
      <dgm:prSet presAssocID="{FBA70C5C-F48B-4764-9BEF-2EADD791B922}" presName="txSpace" presStyleCnt="0"/>
      <dgm:spPr/>
    </dgm:pt>
    <dgm:pt modelId="{C9B433B1-9C52-4734-8DE9-C2BBEFDC7EA0}" type="pres">
      <dgm:prSet presAssocID="{FBA70C5C-F48B-4764-9BEF-2EADD791B922}" presName="desTx" presStyleLbl="revTx" presStyleIdx="3" presStyleCnt="4">
        <dgm:presLayoutVars/>
      </dgm:prSet>
      <dgm:spPr/>
    </dgm:pt>
  </dgm:ptLst>
  <dgm:cxnLst>
    <dgm:cxn modelId="{5F291304-DA2F-4151-A69A-A7F6DD77AA8C}" srcId="{7F482645-B14D-4329-A648-E3B5B61FBA6B}" destId="{F80F17D7-661B-4255-9430-E9664DE961E0}" srcOrd="0" destOrd="0" parTransId="{0E4D31F0-699A-4EFC-B415-9F87E4E6FCD7}" sibTransId="{A5022B37-C425-4965-A85E-DB7305FD3DEA}"/>
    <dgm:cxn modelId="{0634E909-443A-4565-9A0F-88EF3769B3BF}" type="presOf" srcId="{6E472D2C-0B05-4905-8E1B-235560A44C8B}" destId="{C9B433B1-9C52-4734-8DE9-C2BBEFDC7EA0}" srcOrd="0" destOrd="2" presId="urn:microsoft.com/office/officeart/2018/2/layout/IconLabelDescriptionList"/>
    <dgm:cxn modelId="{5880620E-6AC0-4F63-AD48-CF87D60884AE}" srcId="{FBA70C5C-F48B-4764-9BEF-2EADD791B922}" destId="{6E472D2C-0B05-4905-8E1B-235560A44C8B}" srcOrd="2" destOrd="0" parTransId="{12BF586B-0FFE-4926-B4D2-F05A589BA97D}" sibTransId="{1CA9E239-D44D-4097-86EA-838E105B1617}"/>
    <dgm:cxn modelId="{0C80200F-B84E-46C7-A80F-186ADF64F297}" srcId="{FBA70C5C-F48B-4764-9BEF-2EADD791B922}" destId="{BBF13D45-BFAB-4109-ABA1-377B426DA3C6}" srcOrd="3" destOrd="0" parTransId="{4162E2E4-8986-455B-9FD6-7B3FC4C083A4}" sibTransId="{34A54795-3995-4C22-A15E-D46162912114}"/>
    <dgm:cxn modelId="{2439BA2F-208F-40D3-8222-E1AE8BFABF2F}" type="presOf" srcId="{F80F17D7-661B-4255-9430-E9664DE961E0}" destId="{760CDB6C-9255-4D2B-B19F-3BBECC457D97}" srcOrd="0" destOrd="0" presId="urn:microsoft.com/office/officeart/2018/2/layout/IconLabelDescriptionList"/>
    <dgm:cxn modelId="{E087BA34-5FFF-4DC8-92A3-7BAE87D343A3}" type="presOf" srcId="{09AE912D-C648-404F-874B-95C52DE1A181}" destId="{C9B433B1-9C52-4734-8DE9-C2BBEFDC7EA0}" srcOrd="0" destOrd="0" presId="urn:microsoft.com/office/officeart/2018/2/layout/IconLabelDescriptionList"/>
    <dgm:cxn modelId="{B481F73D-9109-491A-BE90-F452B9B7D5BB}" type="presOf" srcId="{607BD28F-D50D-4F48-98A6-9F0ECE459059}" destId="{C9B433B1-9C52-4734-8DE9-C2BBEFDC7EA0}" srcOrd="0" destOrd="4" presId="urn:microsoft.com/office/officeart/2018/2/layout/IconLabelDescriptionList"/>
    <dgm:cxn modelId="{00B68747-7075-47CD-8732-297EFBAAD085}" srcId="{FBA70C5C-F48B-4764-9BEF-2EADD791B922}" destId="{09AE912D-C648-404F-874B-95C52DE1A181}" srcOrd="0" destOrd="0" parTransId="{31D64751-4FEC-4493-A702-9BF7A06E3A01}" sibTransId="{58FF42A8-1F2D-49D6-9DA3-8B00B31A35D4}"/>
    <dgm:cxn modelId="{26B3E369-26FF-498F-B1AA-EDFC81644E4D}" type="presOf" srcId="{3657109D-60A3-4F29-9BF9-469AA9713814}" destId="{8468DA00-F006-45FB-8C35-731189B3018E}" srcOrd="0" destOrd="0" presId="urn:microsoft.com/office/officeart/2018/2/layout/IconLabelDescriptionList"/>
    <dgm:cxn modelId="{5E57A378-7BD9-4489-BC1C-BCA61B4DB25D}" srcId="{3657109D-60A3-4F29-9BF9-469AA9713814}" destId="{FBA70C5C-F48B-4764-9BEF-2EADD791B922}" srcOrd="1" destOrd="0" parTransId="{858562E3-F00E-4804-AA2A-EB66C20C0DAE}" sibTransId="{DC9B9B2B-AE14-497E-BCA7-A798108CADB1}"/>
    <dgm:cxn modelId="{FB5269A3-3500-4017-9B1B-8BC7A84A24E8}" type="presOf" srcId="{BBF13D45-BFAB-4109-ABA1-377B426DA3C6}" destId="{C9B433B1-9C52-4734-8DE9-C2BBEFDC7EA0}" srcOrd="0" destOrd="3" presId="urn:microsoft.com/office/officeart/2018/2/layout/IconLabelDescriptionList"/>
    <dgm:cxn modelId="{521EBFB1-D4A7-4689-9DDE-0A785AF384E6}" type="presOf" srcId="{7F482645-B14D-4329-A648-E3B5B61FBA6B}" destId="{BA59F956-D957-4580-A26D-887050367F06}" srcOrd="0" destOrd="0" presId="urn:microsoft.com/office/officeart/2018/2/layout/IconLabelDescriptionList"/>
    <dgm:cxn modelId="{87B3C2E0-BF44-44D8-A959-4EDBDEC5F78F}" srcId="{FBA70C5C-F48B-4764-9BEF-2EADD791B922}" destId="{607BD28F-D50D-4F48-98A6-9F0ECE459059}" srcOrd="4" destOrd="0" parTransId="{ECE043A6-097F-417B-AD64-54E63765C4FE}" sibTransId="{BFE3A84D-968E-40E1-8C21-BAE448368528}"/>
    <dgm:cxn modelId="{6959B9E1-7F04-4244-983B-52A5A6E88617}" type="presOf" srcId="{430A3AF3-0B89-4B5C-9779-AF7D1609347E}" destId="{C9B433B1-9C52-4734-8DE9-C2BBEFDC7EA0}" srcOrd="0" destOrd="1" presId="urn:microsoft.com/office/officeart/2018/2/layout/IconLabelDescriptionList"/>
    <dgm:cxn modelId="{5E3BA9E6-CB42-4945-BC1A-A5FC052E4EB1}" type="presOf" srcId="{FBA70C5C-F48B-4764-9BEF-2EADD791B922}" destId="{F14C31D9-7238-40F1-9022-58839B6EF0C4}" srcOrd="0" destOrd="0" presId="urn:microsoft.com/office/officeart/2018/2/layout/IconLabelDescriptionList"/>
    <dgm:cxn modelId="{F4F786E9-F9E4-4142-A923-DDD83854B633}" srcId="{FBA70C5C-F48B-4764-9BEF-2EADD791B922}" destId="{430A3AF3-0B89-4B5C-9779-AF7D1609347E}" srcOrd="1" destOrd="0" parTransId="{C7DFB6CD-2295-44A4-9675-33F530ADFE74}" sibTransId="{B6F0E557-40BD-4744-BE14-2CE6290BC581}"/>
    <dgm:cxn modelId="{2F0EB9F4-4B24-49EA-BB58-E376F88AC8C9}" srcId="{3657109D-60A3-4F29-9BF9-469AA9713814}" destId="{7F482645-B14D-4329-A648-E3B5B61FBA6B}" srcOrd="0" destOrd="0" parTransId="{CF0E12EE-1313-46DA-86F0-8A4DB75DCD73}" sibTransId="{0D322934-A789-46BC-8ADB-94008BCC880F}"/>
    <dgm:cxn modelId="{9C5864E3-C999-41CB-A469-FE7150E4A2C9}" type="presParOf" srcId="{8468DA00-F006-45FB-8C35-731189B3018E}" destId="{E01297E3-8C4D-4C84-91FC-EC7024076E04}" srcOrd="0" destOrd="0" presId="urn:microsoft.com/office/officeart/2018/2/layout/IconLabelDescriptionList"/>
    <dgm:cxn modelId="{BB332C9F-A13A-444D-B245-86BB340ACA68}" type="presParOf" srcId="{E01297E3-8C4D-4C84-91FC-EC7024076E04}" destId="{3A1E266E-E28C-4615-9067-DA6BDA0E46F9}" srcOrd="0" destOrd="0" presId="urn:microsoft.com/office/officeart/2018/2/layout/IconLabelDescriptionList"/>
    <dgm:cxn modelId="{D992DB6C-EA9B-445C-B5B5-5FB4821603EE}" type="presParOf" srcId="{E01297E3-8C4D-4C84-91FC-EC7024076E04}" destId="{9C5344A6-8D30-47CC-9F95-2A2C63AEE750}" srcOrd="1" destOrd="0" presId="urn:microsoft.com/office/officeart/2018/2/layout/IconLabelDescriptionList"/>
    <dgm:cxn modelId="{FBE0F9AB-2656-4E35-819B-2886FD86E3E8}" type="presParOf" srcId="{E01297E3-8C4D-4C84-91FC-EC7024076E04}" destId="{BA59F956-D957-4580-A26D-887050367F06}" srcOrd="2" destOrd="0" presId="urn:microsoft.com/office/officeart/2018/2/layout/IconLabelDescriptionList"/>
    <dgm:cxn modelId="{6DAF9CA2-0E4B-441C-B629-9C3F8F64CC2D}" type="presParOf" srcId="{E01297E3-8C4D-4C84-91FC-EC7024076E04}" destId="{CFA90835-A626-4DD7-BFEE-18862F0CF213}" srcOrd="3" destOrd="0" presId="urn:microsoft.com/office/officeart/2018/2/layout/IconLabelDescriptionList"/>
    <dgm:cxn modelId="{EE64670E-3C6D-4106-8ABF-48AEC6D541CC}" type="presParOf" srcId="{E01297E3-8C4D-4C84-91FC-EC7024076E04}" destId="{760CDB6C-9255-4D2B-B19F-3BBECC457D97}" srcOrd="4" destOrd="0" presId="urn:microsoft.com/office/officeart/2018/2/layout/IconLabelDescriptionList"/>
    <dgm:cxn modelId="{56FF7B45-45C1-408A-BBFB-3E0A02ADC8DE}" type="presParOf" srcId="{8468DA00-F006-45FB-8C35-731189B3018E}" destId="{80BBD666-77B8-45D6-B32B-A3200F4E45D2}" srcOrd="1" destOrd="0" presId="urn:microsoft.com/office/officeart/2018/2/layout/IconLabelDescriptionList"/>
    <dgm:cxn modelId="{8F4218C5-4341-4DB8-B232-7460C9E6C107}" type="presParOf" srcId="{8468DA00-F006-45FB-8C35-731189B3018E}" destId="{8C71BC7D-2EAC-4EB3-AB14-1D44BCF3DD72}" srcOrd="2" destOrd="0" presId="urn:microsoft.com/office/officeart/2018/2/layout/IconLabelDescriptionList"/>
    <dgm:cxn modelId="{AC7082CA-96DF-499C-B620-A73BF02C8A41}" type="presParOf" srcId="{8C71BC7D-2EAC-4EB3-AB14-1D44BCF3DD72}" destId="{36DAD355-896B-406F-9947-BE9C8E3EE5AB}" srcOrd="0" destOrd="0" presId="urn:microsoft.com/office/officeart/2018/2/layout/IconLabelDescriptionList"/>
    <dgm:cxn modelId="{0882A4BD-BF63-4CC9-9550-25C8AF7EE35E}" type="presParOf" srcId="{8C71BC7D-2EAC-4EB3-AB14-1D44BCF3DD72}" destId="{52672C54-0872-4BE5-9BD6-46DB30881F95}" srcOrd="1" destOrd="0" presId="urn:microsoft.com/office/officeart/2018/2/layout/IconLabelDescriptionList"/>
    <dgm:cxn modelId="{488F0998-217A-471C-9922-3CC33F9326C4}" type="presParOf" srcId="{8C71BC7D-2EAC-4EB3-AB14-1D44BCF3DD72}" destId="{F14C31D9-7238-40F1-9022-58839B6EF0C4}" srcOrd="2" destOrd="0" presId="urn:microsoft.com/office/officeart/2018/2/layout/IconLabelDescriptionList"/>
    <dgm:cxn modelId="{48138125-3E2B-4ACD-B69D-0B2368FA80BB}" type="presParOf" srcId="{8C71BC7D-2EAC-4EB3-AB14-1D44BCF3DD72}" destId="{892CA86F-5B3D-4AEE-863C-9C18F892E98A}" srcOrd="3" destOrd="0" presId="urn:microsoft.com/office/officeart/2018/2/layout/IconLabelDescriptionList"/>
    <dgm:cxn modelId="{C62AB48C-E8D1-4AED-984F-172987332E51}" type="presParOf" srcId="{8C71BC7D-2EAC-4EB3-AB14-1D44BCF3DD72}" destId="{C9B433B1-9C52-4734-8DE9-C2BBEFDC7EA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CE1C7-1A1A-4586-AE69-3AB2A1FD3408}">
      <dsp:nvSpPr>
        <dsp:cNvPr id="0" name=""/>
        <dsp:cNvSpPr/>
      </dsp:nvSpPr>
      <dsp:spPr>
        <a:xfrm>
          <a:off x="0" y="0"/>
          <a:ext cx="51419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6BE32-277B-4414-8586-56531AF1DE4F}">
      <dsp:nvSpPr>
        <dsp:cNvPr id="0" name=""/>
        <dsp:cNvSpPr/>
      </dsp:nvSpPr>
      <dsp:spPr>
        <a:xfrm>
          <a:off x="0" y="0"/>
          <a:ext cx="5141912" cy="1351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>
              <a:hlinkClick xmlns:r="http://schemas.openxmlformats.org/officeDocument/2006/relationships" r:id="rId1"/>
            </a:rPr>
            <a:t>www.ahfa.com</a:t>
          </a:r>
          <a:endParaRPr lang="en-US" sz="2600" kern="1200"/>
        </a:p>
      </dsp:txBody>
      <dsp:txXfrm>
        <a:off x="0" y="0"/>
        <a:ext cx="5141912" cy="1351756"/>
      </dsp:txXfrm>
    </dsp:sp>
    <dsp:sp modelId="{0FE5E928-96BC-4DFF-B1F0-4AC4A4E60B35}">
      <dsp:nvSpPr>
        <dsp:cNvPr id="0" name=""/>
        <dsp:cNvSpPr/>
      </dsp:nvSpPr>
      <dsp:spPr>
        <a:xfrm>
          <a:off x="0" y="1351756"/>
          <a:ext cx="5141912" cy="0"/>
        </a:xfrm>
        <a:prstGeom prst="line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accent2">
              <a:hueOff val="635930"/>
              <a:satOff val="-14509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95F23-EB84-464E-BC0D-C9D42717CB6B}">
      <dsp:nvSpPr>
        <dsp:cNvPr id="0" name=""/>
        <dsp:cNvSpPr/>
      </dsp:nvSpPr>
      <dsp:spPr>
        <a:xfrm>
          <a:off x="0" y="1351756"/>
          <a:ext cx="5141912" cy="1351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/>
            <a:t>Click Allocation &amp; Application Info</a:t>
          </a:r>
        </a:p>
      </dsp:txBody>
      <dsp:txXfrm>
        <a:off x="0" y="1351756"/>
        <a:ext cx="5141912" cy="1351756"/>
      </dsp:txXfrm>
    </dsp:sp>
    <dsp:sp modelId="{1A1A0794-277F-49E1-A893-E2694EF5564E}">
      <dsp:nvSpPr>
        <dsp:cNvPr id="0" name=""/>
        <dsp:cNvSpPr/>
      </dsp:nvSpPr>
      <dsp:spPr>
        <a:xfrm>
          <a:off x="0" y="2703512"/>
          <a:ext cx="5141912" cy="0"/>
        </a:xfrm>
        <a:prstGeom prst="line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accent2">
              <a:hueOff val="1271860"/>
              <a:satOff val="-29019"/>
              <a:lumOff val="10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1C075-6D02-48A7-B531-DBFA87FB72AF}">
      <dsp:nvSpPr>
        <dsp:cNvPr id="0" name=""/>
        <dsp:cNvSpPr/>
      </dsp:nvSpPr>
      <dsp:spPr>
        <a:xfrm>
          <a:off x="0" y="2703512"/>
          <a:ext cx="5141912" cy="1351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/>
            <a:t>Click “Download AHFA’s allocation plans for the current year”</a:t>
          </a:r>
        </a:p>
      </dsp:txBody>
      <dsp:txXfrm>
        <a:off x="0" y="2703512"/>
        <a:ext cx="5141912" cy="1351756"/>
      </dsp:txXfrm>
    </dsp:sp>
    <dsp:sp modelId="{643000D9-7247-4724-A33E-35C5FD9DBA97}">
      <dsp:nvSpPr>
        <dsp:cNvPr id="0" name=""/>
        <dsp:cNvSpPr/>
      </dsp:nvSpPr>
      <dsp:spPr>
        <a:xfrm>
          <a:off x="0" y="4055268"/>
          <a:ext cx="5141912" cy="0"/>
        </a:xfrm>
        <a:prstGeom prst="line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C77875-ECCB-4B51-B40F-2B3FF1B6814C}">
      <dsp:nvSpPr>
        <dsp:cNvPr id="0" name=""/>
        <dsp:cNvSpPr/>
      </dsp:nvSpPr>
      <dsp:spPr>
        <a:xfrm>
          <a:off x="0" y="4055268"/>
          <a:ext cx="5141912" cy="1351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/>
            <a:t>Click on the plan based on the funding program(s) for your property</a:t>
          </a:r>
        </a:p>
      </dsp:txBody>
      <dsp:txXfrm>
        <a:off x="0" y="4055268"/>
        <a:ext cx="5141912" cy="1351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68A2D-D4B1-4EED-9B8D-4AE772462DCD}">
      <dsp:nvSpPr>
        <dsp:cNvPr id="0" name=""/>
        <dsp:cNvSpPr/>
      </dsp:nvSpPr>
      <dsp:spPr>
        <a:xfrm>
          <a:off x="0" y="368181"/>
          <a:ext cx="5141912" cy="10343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AHFA DMS must be updated on a monthly basis.  By the 15</a:t>
          </a:r>
          <a:r>
            <a:rPr lang="en-US" sz="1500" kern="1200" baseline="30000"/>
            <a:t>th</a:t>
          </a:r>
          <a:r>
            <a:rPr lang="en-US" sz="1500" kern="1200"/>
            <a:t> of the month, all tenant events must be entered into AHFA DMS.</a:t>
          </a:r>
        </a:p>
      </dsp:txBody>
      <dsp:txXfrm>
        <a:off x="50493" y="418674"/>
        <a:ext cx="5040926" cy="933367"/>
      </dsp:txXfrm>
    </dsp:sp>
    <dsp:sp modelId="{57597A14-4272-4166-802D-706335207F2C}">
      <dsp:nvSpPr>
        <dsp:cNvPr id="0" name=""/>
        <dsp:cNvSpPr/>
      </dsp:nvSpPr>
      <dsp:spPr>
        <a:xfrm>
          <a:off x="0" y="1445734"/>
          <a:ext cx="5141912" cy="1034353"/>
        </a:xfrm>
        <a:prstGeom prst="round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Tenant Events must match the information in the household file selected for inspection.</a:t>
          </a:r>
        </a:p>
      </dsp:txBody>
      <dsp:txXfrm>
        <a:off x="50493" y="1496227"/>
        <a:ext cx="5040926" cy="933367"/>
      </dsp:txXfrm>
    </dsp:sp>
    <dsp:sp modelId="{E224C167-65AA-494D-8A1C-7B71D6747E34}">
      <dsp:nvSpPr>
        <dsp:cNvPr id="0" name=""/>
        <dsp:cNvSpPr/>
      </dsp:nvSpPr>
      <dsp:spPr>
        <a:xfrm>
          <a:off x="0" y="2523287"/>
          <a:ext cx="5141912" cy="1034353"/>
        </a:xfrm>
        <a:prstGeom prst="round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It is VERY IMPORTANT to check the tenant data entered in AHFA DMS for accuracy.</a:t>
          </a:r>
        </a:p>
      </dsp:txBody>
      <dsp:txXfrm>
        <a:off x="50493" y="2573780"/>
        <a:ext cx="5040926" cy="933367"/>
      </dsp:txXfrm>
    </dsp:sp>
    <dsp:sp modelId="{3941F8C1-B2A1-48C9-99E7-818409EFC1F1}">
      <dsp:nvSpPr>
        <dsp:cNvPr id="0" name=""/>
        <dsp:cNvSpPr/>
      </dsp:nvSpPr>
      <dsp:spPr>
        <a:xfrm>
          <a:off x="0" y="3600840"/>
          <a:ext cx="5141912" cy="1034353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If Owner or Management Company acquires a Project and discovers issues such as excessive file corrections, building or unit repairs, it must submit a report to AHFA within 60 days of taking possession of the Project.</a:t>
          </a:r>
        </a:p>
      </dsp:txBody>
      <dsp:txXfrm>
        <a:off x="50493" y="3651333"/>
        <a:ext cx="5040926" cy="933367"/>
      </dsp:txXfrm>
    </dsp:sp>
    <dsp:sp modelId="{729AAA68-25A5-4B66-8C08-559AA380855B}">
      <dsp:nvSpPr>
        <dsp:cNvPr id="0" name=""/>
        <dsp:cNvSpPr/>
      </dsp:nvSpPr>
      <dsp:spPr>
        <a:xfrm>
          <a:off x="0" y="4635193"/>
          <a:ext cx="5141912" cy="40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56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/>
            <a:t>Include sufficient details of the repairs to be completed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/>
            <a:t>Include a deadline to complete the repairs</a:t>
          </a:r>
        </a:p>
      </dsp:txBody>
      <dsp:txXfrm>
        <a:off x="0" y="4635193"/>
        <a:ext cx="5141912" cy="403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11FCA-F56C-4E90-9C06-7D8288CF5526}">
      <dsp:nvSpPr>
        <dsp:cNvPr id="0" name=""/>
        <dsp:cNvSpPr/>
      </dsp:nvSpPr>
      <dsp:spPr>
        <a:xfrm>
          <a:off x="331199" y="317621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517BE-B0F9-4CFD-8EC0-9C6BCCAD2A9B}">
      <dsp:nvSpPr>
        <dsp:cNvPr id="0" name=""/>
        <dsp:cNvSpPr/>
      </dsp:nvSpPr>
      <dsp:spPr>
        <a:xfrm>
          <a:off x="331199" y="19578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It is VERY IMPORTANT to send correction to AHFA before the deadline </a:t>
          </a:r>
        </a:p>
      </dsp:txBody>
      <dsp:txXfrm>
        <a:off x="331199" y="1957873"/>
        <a:ext cx="4320000" cy="648000"/>
      </dsp:txXfrm>
    </dsp:sp>
    <dsp:sp modelId="{1D6012BB-C154-467B-AAAA-8FF1217D3699}">
      <dsp:nvSpPr>
        <dsp:cNvPr id="0" name=""/>
        <dsp:cNvSpPr/>
      </dsp:nvSpPr>
      <dsp:spPr>
        <a:xfrm>
          <a:off x="331199" y="2665525"/>
          <a:ext cx="4320000" cy="634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34119-33FF-46E8-976B-2610F95E8A39}">
      <dsp:nvSpPr>
        <dsp:cNvPr id="0" name=""/>
        <dsp:cNvSpPr/>
      </dsp:nvSpPr>
      <dsp:spPr>
        <a:xfrm>
          <a:off x="5407199" y="317621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28DD0-461C-4158-9958-C905CAD9719B}">
      <dsp:nvSpPr>
        <dsp:cNvPr id="0" name=""/>
        <dsp:cNvSpPr/>
      </dsp:nvSpPr>
      <dsp:spPr>
        <a:xfrm>
          <a:off x="5407199" y="19578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If corrections are received after the deadline the following will happen:</a:t>
          </a:r>
        </a:p>
      </dsp:txBody>
      <dsp:txXfrm>
        <a:off x="5407199" y="1957873"/>
        <a:ext cx="4320000" cy="648000"/>
      </dsp:txXfrm>
    </dsp:sp>
    <dsp:sp modelId="{7014FA6E-D9AA-4A09-8C8E-A465ADCCBD08}">
      <dsp:nvSpPr>
        <dsp:cNvPr id="0" name=""/>
        <dsp:cNvSpPr/>
      </dsp:nvSpPr>
      <dsp:spPr>
        <a:xfrm>
          <a:off x="5407199" y="2665525"/>
          <a:ext cx="4320000" cy="6346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Point deductions can double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For any finding listed on the Non-compliance letter, will now be assessed a 2-point deduction</a:t>
          </a:r>
        </a:p>
      </dsp:txBody>
      <dsp:txXfrm>
        <a:off x="5407199" y="2665525"/>
        <a:ext cx="4320000" cy="6346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5A8C1-F028-4EBC-A58E-5ACA1E55F655}">
      <dsp:nvSpPr>
        <dsp:cNvPr id="0" name=""/>
        <dsp:cNvSpPr/>
      </dsp:nvSpPr>
      <dsp:spPr>
        <a:xfrm>
          <a:off x="0" y="2472"/>
          <a:ext cx="10058399" cy="11561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3A13F-6EA6-4142-B0F2-68A38E828A0E}">
      <dsp:nvSpPr>
        <dsp:cNvPr id="0" name=""/>
        <dsp:cNvSpPr/>
      </dsp:nvSpPr>
      <dsp:spPr>
        <a:xfrm>
          <a:off x="349720" y="262595"/>
          <a:ext cx="635855" cy="6358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DAE16-9675-4A39-A0AD-F27F457813BD}">
      <dsp:nvSpPr>
        <dsp:cNvPr id="0" name=""/>
        <dsp:cNvSpPr/>
      </dsp:nvSpPr>
      <dsp:spPr>
        <a:xfrm>
          <a:off x="1335297" y="2472"/>
          <a:ext cx="8721797" cy="1156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354" tIns="122354" rIns="122354" bIns="1223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All Tenant Data must be entered by the 15</a:t>
          </a:r>
          <a:r>
            <a:rPr lang="en-US" sz="2000" kern="1200" baseline="30000"/>
            <a:t>th</a:t>
          </a:r>
          <a:r>
            <a:rPr lang="en-US" sz="2000" kern="1200"/>
            <a:t> of each month for the prior month.</a:t>
          </a:r>
        </a:p>
      </dsp:txBody>
      <dsp:txXfrm>
        <a:off x="1335297" y="2472"/>
        <a:ext cx="8721797" cy="1156101"/>
      </dsp:txXfrm>
    </dsp:sp>
    <dsp:sp modelId="{E33C74C8-9B03-4F68-94E8-FEDC7118BCC6}">
      <dsp:nvSpPr>
        <dsp:cNvPr id="0" name=""/>
        <dsp:cNvSpPr/>
      </dsp:nvSpPr>
      <dsp:spPr>
        <a:xfrm>
          <a:off x="0" y="1447599"/>
          <a:ext cx="10058399" cy="11561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D9F805-BCC7-4DAC-8243-77EAAA158A97}">
      <dsp:nvSpPr>
        <dsp:cNvPr id="0" name=""/>
        <dsp:cNvSpPr/>
      </dsp:nvSpPr>
      <dsp:spPr>
        <a:xfrm>
          <a:off x="349720" y="1707722"/>
          <a:ext cx="635855" cy="6358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C7EE9-759B-4512-9674-5130E399CDA6}">
      <dsp:nvSpPr>
        <dsp:cNvPr id="0" name=""/>
        <dsp:cNvSpPr/>
      </dsp:nvSpPr>
      <dsp:spPr>
        <a:xfrm>
          <a:off x="1335297" y="1447599"/>
          <a:ext cx="4526280" cy="1156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354" tIns="122354" rIns="122354" bIns="1223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 tenant data in AHFA ONLINE DMS must match the following household file information:</a:t>
          </a:r>
        </a:p>
      </dsp:txBody>
      <dsp:txXfrm>
        <a:off x="1335297" y="1447599"/>
        <a:ext cx="4526280" cy="1156101"/>
      </dsp:txXfrm>
    </dsp:sp>
    <dsp:sp modelId="{D1A67089-AA29-436E-B440-4E0AB84C8946}">
      <dsp:nvSpPr>
        <dsp:cNvPr id="0" name=""/>
        <dsp:cNvSpPr/>
      </dsp:nvSpPr>
      <dsp:spPr>
        <a:xfrm>
          <a:off x="5861577" y="1447599"/>
          <a:ext cx="4195517" cy="1156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354" tIns="122354" rIns="122354" bIns="122354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Same Household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Same Move-in Date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Same Move-in Income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Recertification (dated within 120 days before the Effective Date</a:t>
          </a:r>
        </a:p>
      </dsp:txBody>
      <dsp:txXfrm>
        <a:off x="5861577" y="1447599"/>
        <a:ext cx="4195517" cy="1156101"/>
      </dsp:txXfrm>
    </dsp:sp>
    <dsp:sp modelId="{EEC5414F-4CE6-451F-940B-B0C728595571}">
      <dsp:nvSpPr>
        <dsp:cNvPr id="0" name=""/>
        <dsp:cNvSpPr/>
      </dsp:nvSpPr>
      <dsp:spPr>
        <a:xfrm>
          <a:off x="0" y="2892726"/>
          <a:ext cx="10058399" cy="11561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68512-0762-4492-9A17-313680F1EF6E}">
      <dsp:nvSpPr>
        <dsp:cNvPr id="0" name=""/>
        <dsp:cNvSpPr/>
      </dsp:nvSpPr>
      <dsp:spPr>
        <a:xfrm>
          <a:off x="349720" y="3152849"/>
          <a:ext cx="635855" cy="6358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1F73D-8586-488A-9588-AAF8664709CF}">
      <dsp:nvSpPr>
        <dsp:cNvPr id="0" name=""/>
        <dsp:cNvSpPr/>
      </dsp:nvSpPr>
      <dsp:spPr>
        <a:xfrm>
          <a:off x="1335297" y="2892726"/>
          <a:ext cx="8721797" cy="1156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354" tIns="122354" rIns="122354" bIns="12235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By the 1</a:t>
          </a:r>
          <a:r>
            <a:rPr lang="en-US" sz="2000" kern="1200" baseline="30000"/>
            <a:t>st</a:t>
          </a:r>
          <a:r>
            <a:rPr lang="en-US" sz="2000" kern="1200"/>
            <a:t> business day in February, all tenant events from January 1</a:t>
          </a:r>
          <a:r>
            <a:rPr lang="en-US" sz="2000" kern="1200" baseline="30000"/>
            <a:t>st</a:t>
          </a:r>
          <a:r>
            <a:rPr lang="en-US" sz="2000" kern="1200"/>
            <a:t> through December 31</a:t>
          </a:r>
          <a:r>
            <a:rPr lang="en-US" sz="2000" kern="1200" baseline="30000"/>
            <a:t>st</a:t>
          </a:r>
          <a:r>
            <a:rPr lang="en-US" sz="2000" kern="1200"/>
            <a:t> of the previous year must be entered and finalized in AHFA ONLINE DMS.</a:t>
          </a:r>
        </a:p>
      </dsp:txBody>
      <dsp:txXfrm>
        <a:off x="1335297" y="2892726"/>
        <a:ext cx="8721797" cy="1156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2D76C-3056-4010-B6D6-84FF38AD604A}">
      <dsp:nvSpPr>
        <dsp:cNvPr id="0" name=""/>
        <dsp:cNvSpPr/>
      </dsp:nvSpPr>
      <dsp:spPr>
        <a:xfrm>
          <a:off x="0" y="4070153"/>
          <a:ext cx="5141912" cy="13359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report must include</a:t>
          </a:r>
        </a:p>
      </dsp:txBody>
      <dsp:txXfrm>
        <a:off x="0" y="4070153"/>
        <a:ext cx="5141912" cy="721394"/>
      </dsp:txXfrm>
    </dsp:sp>
    <dsp:sp modelId="{A1D08A9C-84AB-4C5E-8926-9A92B966681E}">
      <dsp:nvSpPr>
        <dsp:cNvPr id="0" name=""/>
        <dsp:cNvSpPr/>
      </dsp:nvSpPr>
      <dsp:spPr>
        <a:xfrm>
          <a:off x="0" y="4764829"/>
          <a:ext cx="2570956" cy="61452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Details of the Repairs to be completed</a:t>
          </a:r>
        </a:p>
      </dsp:txBody>
      <dsp:txXfrm>
        <a:off x="0" y="4764829"/>
        <a:ext cx="2570956" cy="614521"/>
      </dsp:txXfrm>
    </dsp:sp>
    <dsp:sp modelId="{7EADABAC-DB94-4CFC-B5F2-B44D68441036}">
      <dsp:nvSpPr>
        <dsp:cNvPr id="0" name=""/>
        <dsp:cNvSpPr/>
      </dsp:nvSpPr>
      <dsp:spPr>
        <a:xfrm>
          <a:off x="2570956" y="4764829"/>
          <a:ext cx="2570956" cy="614521"/>
        </a:xfrm>
        <a:prstGeom prst="rect">
          <a:avLst/>
        </a:prstGeom>
        <a:solidFill>
          <a:schemeClr val="accent2">
            <a:tint val="40000"/>
            <a:alpha val="90000"/>
            <a:hueOff val="493641"/>
            <a:satOff val="-1293"/>
            <a:lumOff val="46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493641"/>
              <a:satOff val="-1293"/>
              <a:lumOff val="4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Completion Deadline</a:t>
          </a:r>
        </a:p>
      </dsp:txBody>
      <dsp:txXfrm>
        <a:off x="2570956" y="4764829"/>
        <a:ext cx="2570956" cy="614521"/>
      </dsp:txXfrm>
    </dsp:sp>
    <dsp:sp modelId="{2FC1A5F5-C457-48DF-B6BA-C1A93BD672B5}">
      <dsp:nvSpPr>
        <dsp:cNvPr id="0" name=""/>
        <dsp:cNvSpPr/>
      </dsp:nvSpPr>
      <dsp:spPr>
        <a:xfrm rot="10800000">
          <a:off x="0" y="2035554"/>
          <a:ext cx="5141912" cy="2054637"/>
        </a:xfrm>
        <a:prstGeom prst="upArrowCallou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owner/management must submit a report to AHFA within 60 days of taking possession of the Project.</a:t>
          </a:r>
        </a:p>
      </dsp:txBody>
      <dsp:txXfrm rot="10800000">
        <a:off x="0" y="2035554"/>
        <a:ext cx="5141912" cy="1335041"/>
      </dsp:txXfrm>
    </dsp:sp>
    <dsp:sp modelId="{8B1211EA-8C8D-4006-8BA6-263ED8EBCDCD}">
      <dsp:nvSpPr>
        <dsp:cNvPr id="0" name=""/>
        <dsp:cNvSpPr/>
      </dsp:nvSpPr>
      <dsp:spPr>
        <a:xfrm rot="10800000">
          <a:off x="0" y="955"/>
          <a:ext cx="5141912" cy="2054637"/>
        </a:xfrm>
        <a:prstGeom prst="upArrowCallou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Once a project is acquired and issues are discovered such as</a:t>
          </a:r>
        </a:p>
      </dsp:txBody>
      <dsp:txXfrm rot="-10800000">
        <a:off x="0" y="955"/>
        <a:ext cx="5141912" cy="721177"/>
      </dsp:txXfrm>
    </dsp:sp>
    <dsp:sp modelId="{FC69BED4-8102-4DB0-AA68-500281EA2379}">
      <dsp:nvSpPr>
        <dsp:cNvPr id="0" name=""/>
        <dsp:cNvSpPr/>
      </dsp:nvSpPr>
      <dsp:spPr>
        <a:xfrm>
          <a:off x="2510" y="722133"/>
          <a:ext cx="1712296" cy="614336"/>
        </a:xfrm>
        <a:prstGeom prst="rect">
          <a:avLst/>
        </a:prstGeom>
        <a:solidFill>
          <a:schemeClr val="accent2">
            <a:tint val="40000"/>
            <a:alpha val="90000"/>
            <a:hueOff val="987282"/>
            <a:satOff val="-2587"/>
            <a:lumOff val="9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87282"/>
              <a:satOff val="-2587"/>
              <a:lumOff val="9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Extensive File Corrections</a:t>
          </a:r>
        </a:p>
      </dsp:txBody>
      <dsp:txXfrm>
        <a:off x="2510" y="722133"/>
        <a:ext cx="1712296" cy="614336"/>
      </dsp:txXfrm>
    </dsp:sp>
    <dsp:sp modelId="{7613A6B4-87CE-4F8A-8F5F-C4AF1610792D}">
      <dsp:nvSpPr>
        <dsp:cNvPr id="0" name=""/>
        <dsp:cNvSpPr/>
      </dsp:nvSpPr>
      <dsp:spPr>
        <a:xfrm>
          <a:off x="1714807" y="722133"/>
          <a:ext cx="1712296" cy="614336"/>
        </a:xfrm>
        <a:prstGeom prst="rect">
          <a:avLst/>
        </a:prstGeom>
        <a:solidFill>
          <a:schemeClr val="accent2">
            <a:tint val="40000"/>
            <a:alpha val="90000"/>
            <a:hueOff val="1480923"/>
            <a:satOff val="-3880"/>
            <a:lumOff val="138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480923"/>
              <a:satOff val="-3880"/>
              <a:lumOff val="13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Tenant Data Corrections</a:t>
          </a:r>
        </a:p>
      </dsp:txBody>
      <dsp:txXfrm>
        <a:off x="1714807" y="722133"/>
        <a:ext cx="1712296" cy="614336"/>
      </dsp:txXfrm>
    </dsp:sp>
    <dsp:sp modelId="{C15E08E1-B423-4514-8949-736683E36ACF}">
      <dsp:nvSpPr>
        <dsp:cNvPr id="0" name=""/>
        <dsp:cNvSpPr/>
      </dsp:nvSpPr>
      <dsp:spPr>
        <a:xfrm>
          <a:off x="3427104" y="722133"/>
          <a:ext cx="1712296" cy="614336"/>
        </a:xfrm>
        <a:prstGeom prst="rect">
          <a:avLst/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Building or Unit Repairs</a:t>
          </a:r>
        </a:p>
      </dsp:txBody>
      <dsp:txXfrm>
        <a:off x="3427104" y="722133"/>
        <a:ext cx="1712296" cy="6143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30759-3B45-491E-BEC5-0CEC3475C397}">
      <dsp:nvSpPr>
        <dsp:cNvPr id="0" name=""/>
        <dsp:cNvSpPr/>
      </dsp:nvSpPr>
      <dsp:spPr>
        <a:xfrm>
          <a:off x="4273" y="514080"/>
          <a:ext cx="511628" cy="51162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3B00C-8BA8-479B-BBBA-9BC5ADA295EF}">
      <dsp:nvSpPr>
        <dsp:cNvPr id="0" name=""/>
        <dsp:cNvSpPr/>
      </dsp:nvSpPr>
      <dsp:spPr>
        <a:xfrm>
          <a:off x="4273" y="1145735"/>
          <a:ext cx="1461796" cy="20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Missing, non-charged or empty fire extinguishers</a:t>
          </a:r>
        </a:p>
      </dsp:txBody>
      <dsp:txXfrm>
        <a:off x="4273" y="1145735"/>
        <a:ext cx="1461796" cy="2089912"/>
      </dsp:txXfrm>
    </dsp:sp>
    <dsp:sp modelId="{743C529D-FE5F-4F65-8A23-3AB4ED7D6CAD}">
      <dsp:nvSpPr>
        <dsp:cNvPr id="0" name=""/>
        <dsp:cNvSpPr/>
      </dsp:nvSpPr>
      <dsp:spPr>
        <a:xfrm>
          <a:off x="4273" y="3291474"/>
          <a:ext cx="1461796" cy="13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F255A-89F7-4663-96B7-79F26A90F917}">
      <dsp:nvSpPr>
        <dsp:cNvPr id="0" name=""/>
        <dsp:cNvSpPr/>
      </dsp:nvSpPr>
      <dsp:spPr>
        <a:xfrm>
          <a:off x="1721884" y="514080"/>
          <a:ext cx="511628" cy="5116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877CE-366E-41DE-871D-3D394B52636B}">
      <dsp:nvSpPr>
        <dsp:cNvPr id="0" name=""/>
        <dsp:cNvSpPr/>
      </dsp:nvSpPr>
      <dsp:spPr>
        <a:xfrm>
          <a:off x="1721884" y="1145735"/>
          <a:ext cx="1461796" cy="20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Missing or non-working smoke detectors</a:t>
          </a:r>
        </a:p>
      </dsp:txBody>
      <dsp:txXfrm>
        <a:off x="1721884" y="1145735"/>
        <a:ext cx="1461796" cy="2089912"/>
      </dsp:txXfrm>
    </dsp:sp>
    <dsp:sp modelId="{91716FB0-E418-46DD-B697-35BD31E851A1}">
      <dsp:nvSpPr>
        <dsp:cNvPr id="0" name=""/>
        <dsp:cNvSpPr/>
      </dsp:nvSpPr>
      <dsp:spPr>
        <a:xfrm>
          <a:off x="1721884" y="3291474"/>
          <a:ext cx="1461796" cy="13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A8328-4C5A-49C9-9B8B-22C723768745}">
      <dsp:nvSpPr>
        <dsp:cNvPr id="0" name=""/>
        <dsp:cNvSpPr/>
      </dsp:nvSpPr>
      <dsp:spPr>
        <a:xfrm>
          <a:off x="3439495" y="305557"/>
          <a:ext cx="511628" cy="51162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73393-99D4-4E97-8DB0-9E512B8B6A06}">
      <dsp:nvSpPr>
        <dsp:cNvPr id="0" name=""/>
        <dsp:cNvSpPr/>
      </dsp:nvSpPr>
      <dsp:spPr>
        <a:xfrm>
          <a:off x="3439495" y="955159"/>
          <a:ext cx="1461796" cy="20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Missing fire canisters above the cooktop surface or temperature limiting plates on the cooktop surface</a:t>
          </a:r>
        </a:p>
      </dsp:txBody>
      <dsp:txXfrm>
        <a:off x="3439495" y="955159"/>
        <a:ext cx="1461796" cy="2089912"/>
      </dsp:txXfrm>
    </dsp:sp>
    <dsp:sp modelId="{844C4C1D-F742-40B3-BFA8-CC8B2FD62064}">
      <dsp:nvSpPr>
        <dsp:cNvPr id="0" name=""/>
        <dsp:cNvSpPr/>
      </dsp:nvSpPr>
      <dsp:spPr>
        <a:xfrm>
          <a:off x="3439495" y="3109246"/>
          <a:ext cx="1461796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If temperature limiting plates are used make sure to have supportive documentation</a:t>
          </a:r>
        </a:p>
      </dsp:txBody>
      <dsp:txXfrm>
        <a:off x="3439495" y="3109246"/>
        <a:ext cx="1461796" cy="404663"/>
      </dsp:txXfrm>
    </dsp:sp>
    <dsp:sp modelId="{95E38F1A-8816-4DF6-810F-38129D9FB23A}">
      <dsp:nvSpPr>
        <dsp:cNvPr id="0" name=""/>
        <dsp:cNvSpPr/>
      </dsp:nvSpPr>
      <dsp:spPr>
        <a:xfrm>
          <a:off x="5157107" y="305557"/>
          <a:ext cx="511628" cy="51162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F4B4B-0D67-4669-BC7D-80852C760DE2}">
      <dsp:nvSpPr>
        <dsp:cNvPr id="0" name=""/>
        <dsp:cNvSpPr/>
      </dsp:nvSpPr>
      <dsp:spPr>
        <a:xfrm>
          <a:off x="5157107" y="955159"/>
          <a:ext cx="1461796" cy="20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Exposed electrical wiring or electrical hazards in tenant accessible areas</a:t>
          </a:r>
        </a:p>
      </dsp:txBody>
      <dsp:txXfrm>
        <a:off x="5157107" y="955159"/>
        <a:ext cx="1461796" cy="2089912"/>
      </dsp:txXfrm>
    </dsp:sp>
    <dsp:sp modelId="{B94D15B7-8645-4F58-B900-3D33A65F922C}">
      <dsp:nvSpPr>
        <dsp:cNvPr id="0" name=""/>
        <dsp:cNvSpPr/>
      </dsp:nvSpPr>
      <dsp:spPr>
        <a:xfrm>
          <a:off x="5157107" y="3109246"/>
          <a:ext cx="1461796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E98BF-AD4C-4773-AA6E-958D3943B0AA}">
      <dsp:nvSpPr>
        <dsp:cNvPr id="0" name=""/>
        <dsp:cNvSpPr/>
      </dsp:nvSpPr>
      <dsp:spPr>
        <a:xfrm>
          <a:off x="6874718" y="305557"/>
          <a:ext cx="511628" cy="51162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AEE15-2D46-4C4A-9AD9-7C026273DE80}">
      <dsp:nvSpPr>
        <dsp:cNvPr id="0" name=""/>
        <dsp:cNvSpPr/>
      </dsp:nvSpPr>
      <dsp:spPr>
        <a:xfrm>
          <a:off x="6874718" y="955159"/>
          <a:ext cx="1461796" cy="20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Insect infestation</a:t>
          </a:r>
        </a:p>
      </dsp:txBody>
      <dsp:txXfrm>
        <a:off x="6874718" y="955159"/>
        <a:ext cx="1461796" cy="2089912"/>
      </dsp:txXfrm>
    </dsp:sp>
    <dsp:sp modelId="{BEA739BC-1F8C-46AF-8389-37E159F1CFBE}">
      <dsp:nvSpPr>
        <dsp:cNvPr id="0" name=""/>
        <dsp:cNvSpPr/>
      </dsp:nvSpPr>
      <dsp:spPr>
        <a:xfrm>
          <a:off x="6874718" y="3109246"/>
          <a:ext cx="1461796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71B23-8FFD-4384-81B9-25F582824B9D}">
      <dsp:nvSpPr>
        <dsp:cNvPr id="0" name=""/>
        <dsp:cNvSpPr/>
      </dsp:nvSpPr>
      <dsp:spPr>
        <a:xfrm>
          <a:off x="8592329" y="305557"/>
          <a:ext cx="511628" cy="51162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B9D80-AD5D-4513-A0E8-47F59388F07F}">
      <dsp:nvSpPr>
        <dsp:cNvPr id="0" name=""/>
        <dsp:cNvSpPr/>
      </dsp:nvSpPr>
      <dsp:spPr>
        <a:xfrm>
          <a:off x="8592329" y="955159"/>
          <a:ext cx="1461796" cy="20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Failure to inform AHFA staff in advance of any units currently infested and/or being treated for bed bugs or similar infestation</a:t>
          </a:r>
        </a:p>
      </dsp:txBody>
      <dsp:txXfrm>
        <a:off x="8592329" y="955159"/>
        <a:ext cx="1461796" cy="2089912"/>
      </dsp:txXfrm>
    </dsp:sp>
    <dsp:sp modelId="{F6B2DA60-FFEF-486B-9F29-3D9748B81891}">
      <dsp:nvSpPr>
        <dsp:cNvPr id="0" name=""/>
        <dsp:cNvSpPr/>
      </dsp:nvSpPr>
      <dsp:spPr>
        <a:xfrm>
          <a:off x="8592329" y="3109246"/>
          <a:ext cx="1461796" cy="404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1B236-737B-43E0-8056-6167E98B8A50}">
      <dsp:nvSpPr>
        <dsp:cNvPr id="0" name=""/>
        <dsp:cNvSpPr/>
      </dsp:nvSpPr>
      <dsp:spPr>
        <a:xfrm>
          <a:off x="0" y="682"/>
          <a:ext cx="6572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C565AD-B46D-4194-A86E-0A56984F495C}">
      <dsp:nvSpPr>
        <dsp:cNvPr id="0" name=""/>
        <dsp:cNvSpPr/>
      </dsp:nvSpPr>
      <dsp:spPr>
        <a:xfrm>
          <a:off x="0" y="682"/>
          <a:ext cx="6572250" cy="1117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Exposed electrical wiring or electrical hazards in tenant accessible areas</a:t>
          </a:r>
        </a:p>
      </dsp:txBody>
      <dsp:txXfrm>
        <a:off x="0" y="682"/>
        <a:ext cx="6572250" cy="1117327"/>
      </dsp:txXfrm>
    </dsp:sp>
    <dsp:sp modelId="{D9BB6651-1AFE-423A-8FDF-3F154D50618D}">
      <dsp:nvSpPr>
        <dsp:cNvPr id="0" name=""/>
        <dsp:cNvSpPr/>
      </dsp:nvSpPr>
      <dsp:spPr>
        <a:xfrm>
          <a:off x="0" y="1118009"/>
          <a:ext cx="6572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873A3-56CD-48C6-A7C2-DBCA6EF0D6B4}">
      <dsp:nvSpPr>
        <dsp:cNvPr id="0" name=""/>
        <dsp:cNvSpPr/>
      </dsp:nvSpPr>
      <dsp:spPr>
        <a:xfrm>
          <a:off x="0" y="1118009"/>
          <a:ext cx="6572250" cy="1117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Tripping hazards (sidewalks, parking lots, or other accessible areas)</a:t>
          </a:r>
        </a:p>
      </dsp:txBody>
      <dsp:txXfrm>
        <a:off x="0" y="1118009"/>
        <a:ext cx="6572250" cy="1117327"/>
      </dsp:txXfrm>
    </dsp:sp>
    <dsp:sp modelId="{D696B938-D662-4F93-B957-6B53532DB14D}">
      <dsp:nvSpPr>
        <dsp:cNvPr id="0" name=""/>
        <dsp:cNvSpPr/>
      </dsp:nvSpPr>
      <dsp:spPr>
        <a:xfrm>
          <a:off x="0" y="2235336"/>
          <a:ext cx="6572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8FB50-6C00-4D46-850F-1E468AD8D87E}">
      <dsp:nvSpPr>
        <dsp:cNvPr id="0" name=""/>
        <dsp:cNvSpPr/>
      </dsp:nvSpPr>
      <dsp:spPr>
        <a:xfrm>
          <a:off x="0" y="2235336"/>
          <a:ext cx="6572250" cy="1117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/>
            <a:t>Missing, broken or loose handrails or steps</a:t>
          </a:r>
        </a:p>
      </dsp:txBody>
      <dsp:txXfrm>
        <a:off x="0" y="2235336"/>
        <a:ext cx="6572250" cy="1117327"/>
      </dsp:txXfrm>
    </dsp:sp>
    <dsp:sp modelId="{2A734B56-E5DD-4FFB-A1EA-3244C7603C90}">
      <dsp:nvSpPr>
        <dsp:cNvPr id="0" name=""/>
        <dsp:cNvSpPr/>
      </dsp:nvSpPr>
      <dsp:spPr>
        <a:xfrm>
          <a:off x="0" y="3352663"/>
          <a:ext cx="6572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990D6-3256-4D27-B206-49636E1A78BB}">
      <dsp:nvSpPr>
        <dsp:cNvPr id="0" name=""/>
        <dsp:cNvSpPr/>
      </dsp:nvSpPr>
      <dsp:spPr>
        <a:xfrm>
          <a:off x="0" y="3352663"/>
          <a:ext cx="6572250" cy="1117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 dirty="0"/>
            <a:t>Boarded, broken  or missing windows</a:t>
          </a:r>
        </a:p>
      </dsp:txBody>
      <dsp:txXfrm>
        <a:off x="0" y="3352663"/>
        <a:ext cx="6572250" cy="1117327"/>
      </dsp:txXfrm>
    </dsp:sp>
    <dsp:sp modelId="{5B160108-33AA-4ACC-A0F3-D0362A15893F}">
      <dsp:nvSpPr>
        <dsp:cNvPr id="0" name=""/>
        <dsp:cNvSpPr/>
      </dsp:nvSpPr>
      <dsp:spPr>
        <a:xfrm>
          <a:off x="0" y="4469990"/>
          <a:ext cx="6572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926B3-7C65-4ADC-AD84-7663BD86B803}">
      <dsp:nvSpPr>
        <dsp:cNvPr id="0" name=""/>
        <dsp:cNvSpPr/>
      </dsp:nvSpPr>
      <dsp:spPr>
        <a:xfrm>
          <a:off x="0" y="4469990"/>
          <a:ext cx="6572250" cy="1117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200" kern="1200" dirty="0"/>
            <a:t>MISSING OR DAMAGED ENTRY/EXIST DOORS OR BATHROOM DOORS</a:t>
          </a:r>
        </a:p>
      </dsp:txBody>
      <dsp:txXfrm>
        <a:off x="0" y="4469990"/>
        <a:ext cx="6572250" cy="11173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E266E-E28C-4615-9067-DA6BDA0E46F9}">
      <dsp:nvSpPr>
        <dsp:cNvPr id="0" name=""/>
        <dsp:cNvSpPr/>
      </dsp:nvSpPr>
      <dsp:spPr>
        <a:xfrm>
          <a:off x="1737" y="1077048"/>
          <a:ext cx="826875" cy="826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9F956-D957-4580-A26D-887050367F06}">
      <dsp:nvSpPr>
        <dsp:cNvPr id="0" name=""/>
        <dsp:cNvSpPr/>
      </dsp:nvSpPr>
      <dsp:spPr>
        <a:xfrm>
          <a:off x="1737" y="2043799"/>
          <a:ext cx="2362500" cy="84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A unit amenity listed in the project application which is found to be missing or damaged</a:t>
          </a:r>
        </a:p>
      </dsp:txBody>
      <dsp:txXfrm>
        <a:off x="1737" y="2043799"/>
        <a:ext cx="2362500" cy="841640"/>
      </dsp:txXfrm>
    </dsp:sp>
    <dsp:sp modelId="{760CDB6C-9255-4D2B-B19F-3BBECC457D97}">
      <dsp:nvSpPr>
        <dsp:cNvPr id="0" name=""/>
        <dsp:cNvSpPr/>
      </dsp:nvSpPr>
      <dsp:spPr>
        <a:xfrm>
          <a:off x="1737" y="2950498"/>
          <a:ext cx="2362500" cy="1379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More than 25% of the total units inspected</a:t>
          </a:r>
        </a:p>
      </dsp:txBody>
      <dsp:txXfrm>
        <a:off x="1737" y="2950498"/>
        <a:ext cx="2362500" cy="1379477"/>
      </dsp:txXfrm>
    </dsp:sp>
    <dsp:sp modelId="{36DAD355-896B-406F-9947-BE9C8E3EE5AB}">
      <dsp:nvSpPr>
        <dsp:cNvPr id="0" name=""/>
        <dsp:cNvSpPr/>
      </dsp:nvSpPr>
      <dsp:spPr>
        <a:xfrm>
          <a:off x="2777674" y="1077048"/>
          <a:ext cx="826875" cy="826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C31D9-7238-40F1-9022-58839B6EF0C4}">
      <dsp:nvSpPr>
        <dsp:cNvPr id="0" name=""/>
        <dsp:cNvSpPr/>
      </dsp:nvSpPr>
      <dsp:spPr>
        <a:xfrm>
          <a:off x="2777674" y="2043799"/>
          <a:ext cx="2362500" cy="841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Units that have been vacant more than 30 days and are not immediately available for occupancy.</a:t>
          </a:r>
        </a:p>
      </dsp:txBody>
      <dsp:txXfrm>
        <a:off x="2777674" y="2043799"/>
        <a:ext cx="2362500" cy="841640"/>
      </dsp:txXfrm>
    </dsp:sp>
    <dsp:sp modelId="{C9B433B1-9C52-4734-8DE9-C2BBEFDC7EA0}">
      <dsp:nvSpPr>
        <dsp:cNvPr id="0" name=""/>
        <dsp:cNvSpPr/>
      </dsp:nvSpPr>
      <dsp:spPr>
        <a:xfrm>
          <a:off x="2777674" y="2950498"/>
          <a:ext cx="2362500" cy="1379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Removal of previous household’s items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Repairs completed to the walls and floors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Cleaned carpets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Cleaned walls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General maintenance completed </a:t>
          </a:r>
        </a:p>
      </dsp:txBody>
      <dsp:txXfrm>
        <a:off x="2777674" y="2950498"/>
        <a:ext cx="2362500" cy="1379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2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3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0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6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9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3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7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0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96F7C32-7EBB-47A5-BDDA-8FA93DFD282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8B6D545-C758-46CD-8011-811681038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0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microsoft.com/office/2007/relationships/hdphoto" Target="../media/hdphoto3.wdp"/><Relationship Id="rId7" Type="http://schemas.openxmlformats.org/officeDocument/2006/relationships/diagramLayout" Target="../diagrams/layout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microsoft.com/office/2007/relationships/hdphoto" Target="../media/hdphoto2.wdp"/><Relationship Id="rId10" Type="http://schemas.microsoft.com/office/2007/relationships/diagramDrawing" Target="../diagrams/drawing8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8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3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microsoft.com/office/2007/relationships/hdphoto" Target="../media/hdphoto2.wdp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microsoft.com/office/2007/relationships/hdphoto" Target="../media/hdphoto3.wdp"/><Relationship Id="rId7" Type="http://schemas.openxmlformats.org/officeDocument/2006/relationships/diagramLayout" Target="../diagrams/layou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microsoft.com/office/2007/relationships/hdphoto" Target="../media/hdphoto2.wdp"/><Relationship Id="rId10" Type="http://schemas.microsoft.com/office/2007/relationships/diagramDrawing" Target="../diagrams/drawing2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microsoft.com/office/2007/relationships/hdphoto" Target="../media/hdphoto3.wdp"/><Relationship Id="rId7" Type="http://schemas.openxmlformats.org/officeDocument/2006/relationships/diagramLayout" Target="../diagrams/layou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microsoft.com/office/2007/relationships/hdphoto" Target="../media/hdphoto2.wdp"/><Relationship Id="rId10" Type="http://schemas.microsoft.com/office/2007/relationships/diagramDrawing" Target="../diagrams/drawing5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2.png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B99C-D53A-EDFC-5EB9-EBE05116A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812606"/>
          </a:xfrm>
        </p:spPr>
        <p:txBody>
          <a:bodyPr/>
          <a:lstStyle/>
          <a:p>
            <a:r>
              <a:rPr lang="en-US" dirty="0"/>
              <a:t>Qualified Allocation Plan (QAP)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5B885-EE52-C560-3979-AB63766082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AHAA 2024</a:t>
            </a:r>
          </a:p>
        </p:txBody>
      </p:sp>
    </p:spTree>
    <p:extLst>
      <p:ext uri="{BB962C8B-B14F-4D97-AF65-F5344CB8AC3E}">
        <p14:creationId xmlns:p14="http://schemas.microsoft.com/office/powerpoint/2010/main" val="160372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D3FBE1E-2D12-FAC1-2F99-5CFE6B08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Qap – Project Deficiencies</a:t>
            </a:r>
            <a:br>
              <a:rPr lang="en-US" sz="3000">
                <a:solidFill>
                  <a:srgbClr val="FFFFFF"/>
                </a:solidFill>
              </a:rPr>
            </a:br>
            <a:r>
              <a:rPr lang="en-US" sz="3000">
                <a:solidFill>
                  <a:srgbClr val="FFFFFF"/>
                </a:solidFill>
              </a:rPr>
              <a:t>1 point per Occurrence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E0DA-A1C4-2630-F38E-0E6211993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US"/>
              <a:t>A project amenity listed on the project application which is found to be missing or damaged without evidence of immediate notification to AHFA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8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B9FF66-B719-A7E8-E597-C065C810E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Qap – Unit Deficiencies</a:t>
            </a:r>
            <a:br>
              <a:rPr lang="en-US" sz="3000">
                <a:solidFill>
                  <a:srgbClr val="FFFFFF"/>
                </a:solidFill>
              </a:rPr>
            </a:br>
            <a:r>
              <a:rPr lang="en-US" sz="3000">
                <a:solidFill>
                  <a:srgbClr val="FFFFFF"/>
                </a:solidFill>
              </a:rPr>
              <a:t>1 point per Occurrence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CEDC0B02-2574-140E-9A8D-E2B21379A2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507391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569167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7613AE7-170C-3A1D-595C-D502794CC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Qap – Unit Deficiencies</a:t>
            </a:r>
            <a:br>
              <a:rPr lang="en-US" sz="3000">
                <a:solidFill>
                  <a:srgbClr val="FFFFFF"/>
                </a:solidFill>
              </a:rPr>
            </a:br>
            <a:r>
              <a:rPr lang="en-US" sz="3000">
                <a:solidFill>
                  <a:srgbClr val="FFFFFF"/>
                </a:solidFill>
              </a:rPr>
              <a:t>1 point per Occurrence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7E2B1-6A8C-8DA5-9DEA-49121A8D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US" dirty="0"/>
              <a:t>Noncompliance issues, that have not incurred an automatic point deduction, found in more than 25% of inspected units.</a:t>
            </a:r>
          </a:p>
        </p:txBody>
      </p:sp>
    </p:spTree>
    <p:extLst>
      <p:ext uri="{BB962C8B-B14F-4D97-AF65-F5344CB8AC3E}">
        <p14:creationId xmlns:p14="http://schemas.microsoft.com/office/powerpoint/2010/main" val="168477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69F3EE3-E202-4BDF-5715-10A01EED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Qap – Other general deficiencies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BFA88-B309-4EFF-808B-8250F4441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US" dirty="0"/>
              <a:t>2 points per occurrence will be assessed for other general deficiencies cited as a finding and were not corrected by the due date</a:t>
            </a:r>
          </a:p>
        </p:txBody>
      </p:sp>
    </p:spTree>
    <p:extLst>
      <p:ext uri="{BB962C8B-B14F-4D97-AF65-F5344CB8AC3E}">
        <p14:creationId xmlns:p14="http://schemas.microsoft.com/office/powerpoint/2010/main" val="1387451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EDF5F-92BB-7823-7BBA-D0973F7D0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Where can you find the current Plan?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EC26BD70-5748-E91A-2E0F-42D584D71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688178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28366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75974-0E7E-12F4-D05C-E07DE37F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QAP Points to remember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0F8FD4E5-8341-F0E4-5C5E-DCCAC2F137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060397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05918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2391F-2BF0-4E76-6699-0D2C11F6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QAP Points to remember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C9C38F52-D80D-923D-FD08-2F42E962FE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931566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12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8154C-97B0-DAE2-6B15-9F0B45F4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Qap</a:t>
            </a:r>
            <a:r>
              <a:rPr lang="en-US" dirty="0"/>
              <a:t> – </a:t>
            </a:r>
            <a:r>
              <a:rPr lang="en-US" dirty="0" err="1"/>
              <a:t>ahfa</a:t>
            </a:r>
            <a:r>
              <a:rPr lang="en-US" dirty="0"/>
              <a:t> online </a:t>
            </a:r>
            <a:r>
              <a:rPr lang="en-US" dirty="0" err="1"/>
              <a:t>dms</a:t>
            </a:r>
            <a:endParaRPr lang="en-US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DF848180-DBF7-B7D2-53F8-ABBF5CC040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3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59D8741-EAD6-41B1-A882-70D70FC35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1035" y="1679569"/>
            <a:ext cx="3498864" cy="3498858"/>
          </a:xfrm>
          <a:prstGeom prst="ellipse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444F36-3103-4D11-A25F-C054D4606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134" y="1864667"/>
            <a:ext cx="3128666" cy="312866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3B073F-5929-AF82-849B-9D7B67AD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Qap – Project acquisition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2A8A52-E2C4-4244-558E-AB2EE6E39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941942"/>
              </p:ext>
            </p:extLst>
          </p:nvPr>
        </p:nvGraphicFramePr>
        <p:xfrm>
          <a:off x="6081713" y="725488"/>
          <a:ext cx="5141912" cy="540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23165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4D09C-8AE0-5F6C-6607-63DE7F84B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Qap</a:t>
            </a:r>
            <a:r>
              <a:rPr lang="en-US" dirty="0"/>
              <a:t> – Unit Health &amp; Safety</a:t>
            </a:r>
            <a:br>
              <a:rPr lang="en-US" dirty="0"/>
            </a:br>
            <a:r>
              <a:rPr lang="en-US" dirty="0"/>
              <a:t>One point per occurrence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B8F17104-8AFA-54C0-2D17-FBFA6195E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128473"/>
              </p:ext>
            </p:extLst>
          </p:nvPr>
        </p:nvGraphicFramePr>
        <p:xfrm>
          <a:off x="1069975" y="2385390"/>
          <a:ext cx="10058400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9853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EB41-7C84-F338-3250-9FA6AF461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624" y="978010"/>
            <a:ext cx="5188624" cy="1831344"/>
          </a:xfrm>
        </p:spPr>
        <p:txBody>
          <a:bodyPr>
            <a:normAutofit/>
          </a:bodyPr>
          <a:lstStyle/>
          <a:p>
            <a:r>
              <a:rPr lang="en-US" sz="3700"/>
              <a:t>Qap – Unit Health &amp; Safety</a:t>
            </a:r>
            <a:br>
              <a:rPr lang="en-US" sz="3700"/>
            </a:br>
            <a:r>
              <a:rPr lang="en-US" sz="3700"/>
              <a:t>One point per occurrence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B317-C76E-F529-43DB-408344BBB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9624" y="3029446"/>
            <a:ext cx="5188624" cy="31427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Missing, broken, or loose handrails or steps (no buffer)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Graphic 7" descr="Upstairs with solid fill">
            <a:extLst>
              <a:ext uri="{FF2B5EF4-FFF2-40B4-BE49-F238E27FC236}">
                <a16:creationId xmlns:a16="http://schemas.microsoft.com/office/drawing/2014/main" id="{87BB58EE-0154-736D-7F8C-420C22B25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6067" y="2510028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2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27D1C3-D71C-EF00-B753-CE4CCF51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/>
              <a:t>Qap – Project &amp; Common area</a:t>
            </a:r>
            <a:br>
              <a:rPr lang="en-US" sz="4000"/>
            </a:br>
            <a:r>
              <a:rPr lang="en-US" sz="4000"/>
              <a:t>One point per occurrence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A1D44737-9B86-66AE-0CEE-74EDD0E936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763312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025030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320</TotalTime>
  <Words>688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Rockwell</vt:lpstr>
      <vt:lpstr>Rockwell Condensed</vt:lpstr>
      <vt:lpstr>Rockwell Extra Bold</vt:lpstr>
      <vt:lpstr>Wingdings</vt:lpstr>
      <vt:lpstr>Wood Type</vt:lpstr>
      <vt:lpstr>Qualified Allocation Plan (QAP)</vt:lpstr>
      <vt:lpstr>Where can you find the current Plan?</vt:lpstr>
      <vt:lpstr>QAP Points to remember</vt:lpstr>
      <vt:lpstr>QAP Points to remember</vt:lpstr>
      <vt:lpstr>Qap – ahfa online dms</vt:lpstr>
      <vt:lpstr>Qap – Project acquisition</vt:lpstr>
      <vt:lpstr>Qap – Unit Health &amp; Safety One point per occurrence</vt:lpstr>
      <vt:lpstr>Qap – Unit Health &amp; Safety One point per occurrence</vt:lpstr>
      <vt:lpstr>Qap – Project &amp; Common area One point per occurrence</vt:lpstr>
      <vt:lpstr>Qap – Project Deficiencies 1 point per Occurrence</vt:lpstr>
      <vt:lpstr>Qap – Unit Deficiencies 1 point per Occurrence</vt:lpstr>
      <vt:lpstr>Qap – Unit Deficiencies 1 point per Occurrence</vt:lpstr>
      <vt:lpstr>Qap – Other general deficiencies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Qualified Action Plan (QAP)</dc:title>
  <dc:creator>Barrett, Cade</dc:creator>
  <cp:lastModifiedBy>Barrett, Cade</cp:lastModifiedBy>
  <cp:revision>10</cp:revision>
  <dcterms:created xsi:type="dcterms:W3CDTF">2023-05-22T17:33:07Z</dcterms:created>
  <dcterms:modified xsi:type="dcterms:W3CDTF">2024-05-20T21:51:42Z</dcterms:modified>
</cp:coreProperties>
</file>